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9"/>
  </p:notesMasterIdLst>
  <p:sldIdLst>
    <p:sldId id="25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9144000" cy="5143500" type="screen16x9"/>
  <p:notesSz cx="6858000" cy="9144000"/>
  <p:embeddedFontLst>
    <p:embeddedFont>
      <p:font typeface="Indie Flower" panose="020B0604020202020204" charset="0"/>
      <p:regular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7C955-C322-C961-C83A-595D0A6DAC08}" v="10" dt="2024-02-27T19:25:50.216"/>
  </p1510:revLst>
</p1510:revInfo>
</file>

<file path=ppt/tableStyles.xml><?xml version="1.0" encoding="utf-8"?>
<a:tblStyleLst xmlns:a="http://schemas.openxmlformats.org/drawingml/2006/main" def="{D486FC67-7B3C-4983-9290-45E24122CCC3}">
  <a:tblStyle styleId="{D486FC67-7B3C-4983-9290-45E24122CC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ahut" userId="cb7b27ba-2e4b-4c5c-a15c-15a3ab0047a6" providerId="ADAL" clId="{EC0801C4-0CAD-4534-8507-2118AD93EEF0}"/>
    <pc:docChg chg="custSel modSld">
      <pc:chgData name="Caroline Mahut" userId="cb7b27ba-2e4b-4c5c-a15c-15a3ab0047a6" providerId="ADAL" clId="{EC0801C4-0CAD-4534-8507-2118AD93EEF0}" dt="2024-01-25T16:42:04.174" v="75" actId="1076"/>
      <pc:docMkLst>
        <pc:docMk/>
      </pc:docMkLst>
      <pc:sldChg chg="modSp mod">
        <pc:chgData name="Caroline Mahut" userId="cb7b27ba-2e4b-4c5c-a15c-15a3ab0047a6" providerId="ADAL" clId="{EC0801C4-0CAD-4534-8507-2118AD93EEF0}" dt="2024-01-25T16:29:57.314" v="27" actId="20577"/>
        <pc:sldMkLst>
          <pc:docMk/>
          <pc:sldMk cId="114652963" sldId="299"/>
        </pc:sldMkLst>
        <pc:spChg chg="mod">
          <ac:chgData name="Caroline Mahut" userId="cb7b27ba-2e4b-4c5c-a15c-15a3ab0047a6" providerId="ADAL" clId="{EC0801C4-0CAD-4534-8507-2118AD93EEF0}" dt="2024-01-25T16:29:57.314" v="27" actId="20577"/>
          <ac:spMkLst>
            <pc:docMk/>
            <pc:sldMk cId="114652963" sldId="299"/>
            <ac:spMk id="588" creationId="{00000000-0000-0000-0000-000000000000}"/>
          </ac:spMkLst>
        </pc:spChg>
      </pc:sldChg>
      <pc:sldChg chg="addSp delSp modSp mod">
        <pc:chgData name="Caroline Mahut" userId="cb7b27ba-2e4b-4c5c-a15c-15a3ab0047a6" providerId="ADAL" clId="{EC0801C4-0CAD-4534-8507-2118AD93EEF0}" dt="2024-01-25T16:42:04.174" v="75" actId="1076"/>
        <pc:sldMkLst>
          <pc:docMk/>
          <pc:sldMk cId="2454018633" sldId="300"/>
        </pc:sldMkLst>
        <pc:spChg chg="mod">
          <ac:chgData name="Caroline Mahut" userId="cb7b27ba-2e4b-4c5c-a15c-15a3ab0047a6" providerId="ADAL" clId="{EC0801C4-0CAD-4534-8507-2118AD93EEF0}" dt="2024-01-25T16:31:01.185" v="33" actId="20577"/>
          <ac:spMkLst>
            <pc:docMk/>
            <pc:sldMk cId="2454018633" sldId="300"/>
            <ac:spMk id="699" creationId="{00000000-0000-0000-0000-000000000000}"/>
          </ac:spMkLst>
        </pc:spChg>
        <pc:spChg chg="mod">
          <ac:chgData name="Caroline Mahut" userId="cb7b27ba-2e4b-4c5c-a15c-15a3ab0047a6" providerId="ADAL" clId="{EC0801C4-0CAD-4534-8507-2118AD93EEF0}" dt="2024-01-25T16:31:05.393" v="35" actId="20577"/>
          <ac:spMkLst>
            <pc:docMk/>
            <pc:sldMk cId="2454018633" sldId="300"/>
            <ac:spMk id="703" creationId="{00000000-0000-0000-0000-000000000000}"/>
          </ac:spMkLst>
        </pc:spChg>
        <pc:picChg chg="add mod">
          <ac:chgData name="Caroline Mahut" userId="cb7b27ba-2e4b-4c5c-a15c-15a3ab0047a6" providerId="ADAL" clId="{EC0801C4-0CAD-4534-8507-2118AD93EEF0}" dt="2024-01-25T16:42:04.174" v="75" actId="1076"/>
          <ac:picMkLst>
            <pc:docMk/>
            <pc:sldMk cId="2454018633" sldId="300"/>
            <ac:picMk id="1026" creationId="{CA5B71AC-1E74-4F78-84B2-8D497840535A}"/>
          </ac:picMkLst>
        </pc:picChg>
        <pc:picChg chg="del">
          <ac:chgData name="Caroline Mahut" userId="cb7b27ba-2e4b-4c5c-a15c-15a3ab0047a6" providerId="ADAL" clId="{EC0801C4-0CAD-4534-8507-2118AD93EEF0}" dt="2024-01-25T16:25:08.703" v="0" actId="478"/>
          <ac:picMkLst>
            <pc:docMk/>
            <pc:sldMk cId="2454018633" sldId="300"/>
            <ac:picMk id="3078" creationId="{9A2F7487-F9BC-5465-90C2-0276DD9C55A8}"/>
          </ac:picMkLst>
        </pc:picChg>
      </pc:sldChg>
      <pc:sldChg chg="modSp mod">
        <pc:chgData name="Caroline Mahut" userId="cb7b27ba-2e4b-4c5c-a15c-15a3ab0047a6" providerId="ADAL" clId="{EC0801C4-0CAD-4534-8507-2118AD93EEF0}" dt="2024-01-25T16:30:37.037" v="31" actId="20577"/>
        <pc:sldMkLst>
          <pc:docMk/>
          <pc:sldMk cId="1343149519" sldId="302"/>
        </pc:sldMkLst>
        <pc:spChg chg="mod">
          <ac:chgData name="Caroline Mahut" userId="cb7b27ba-2e4b-4c5c-a15c-15a3ab0047a6" providerId="ADAL" clId="{EC0801C4-0CAD-4534-8507-2118AD93EEF0}" dt="2024-01-25T16:27:51.536" v="23" actId="122"/>
          <ac:spMkLst>
            <pc:docMk/>
            <pc:sldMk cId="1343149519" sldId="302"/>
            <ac:spMk id="2" creationId="{F5005F84-2E1E-0CEF-B2F5-8B5E0BE32A00}"/>
          </ac:spMkLst>
        </pc:spChg>
        <pc:graphicFrameChg chg="modGraphic">
          <ac:chgData name="Caroline Mahut" userId="cb7b27ba-2e4b-4c5c-a15c-15a3ab0047a6" providerId="ADAL" clId="{EC0801C4-0CAD-4534-8507-2118AD93EEF0}" dt="2024-01-25T16:30:37.037" v="31" actId="20577"/>
          <ac:graphicFrameMkLst>
            <pc:docMk/>
            <pc:sldMk cId="1343149519" sldId="302"/>
            <ac:graphicFrameMk id="1240" creationId="{00000000-0000-0000-0000-000000000000}"/>
          </ac:graphicFrameMkLst>
        </pc:graphicFrameChg>
      </pc:sldChg>
      <pc:sldChg chg="modSp mod">
        <pc:chgData name="Caroline Mahut" userId="cb7b27ba-2e4b-4c5c-a15c-15a3ab0047a6" providerId="ADAL" clId="{EC0801C4-0CAD-4534-8507-2118AD93EEF0}" dt="2024-01-25T16:33:18.117" v="69" actId="20577"/>
        <pc:sldMkLst>
          <pc:docMk/>
          <pc:sldMk cId="3446846656" sldId="304"/>
        </pc:sldMkLst>
        <pc:spChg chg="mod">
          <ac:chgData name="Caroline Mahut" userId="cb7b27ba-2e4b-4c5c-a15c-15a3ab0047a6" providerId="ADAL" clId="{EC0801C4-0CAD-4534-8507-2118AD93EEF0}" dt="2024-01-25T16:33:18.117" v="69" actId="20577"/>
          <ac:spMkLst>
            <pc:docMk/>
            <pc:sldMk cId="3446846656" sldId="304"/>
            <ac:spMk id="598" creationId="{00000000-0000-0000-0000-000000000000}"/>
          </ac:spMkLst>
        </pc:spChg>
      </pc:sldChg>
      <pc:sldChg chg="modSp mod">
        <pc:chgData name="Caroline Mahut" userId="cb7b27ba-2e4b-4c5c-a15c-15a3ab0047a6" providerId="ADAL" clId="{EC0801C4-0CAD-4534-8507-2118AD93EEF0}" dt="2024-01-25T16:33:37.827" v="70" actId="20577"/>
        <pc:sldMkLst>
          <pc:docMk/>
          <pc:sldMk cId="2984314761" sldId="310"/>
        </pc:sldMkLst>
        <pc:spChg chg="mod">
          <ac:chgData name="Caroline Mahut" userId="cb7b27ba-2e4b-4c5c-a15c-15a3ab0047a6" providerId="ADAL" clId="{EC0801C4-0CAD-4534-8507-2118AD93EEF0}" dt="2024-01-25T16:33:37.827" v="70" actId="20577"/>
          <ac:spMkLst>
            <pc:docMk/>
            <pc:sldMk cId="2984314761" sldId="310"/>
            <ac:spMk id="598" creationId="{00000000-0000-0000-0000-000000000000}"/>
          </ac:spMkLst>
        </pc:spChg>
      </pc:sldChg>
    </pc:docChg>
  </pc:docChgLst>
  <pc:docChgLst>
    <pc:chgData name="Guest User" userId="S::urn:spo:anon#e9acbf3133b38c3f0252e2d6cd63806a655db87cbd77dec32c7f212f500f3940::" providerId="AD" clId="Web-{0576E5E8-CE3E-C074-208D-7257A185C7AB}"/>
    <pc:docChg chg="modSld">
      <pc:chgData name="Guest User" userId="S::urn:spo:anon#e9acbf3133b38c3f0252e2d6cd63806a655db87cbd77dec32c7f212f500f3940::" providerId="AD" clId="Web-{0576E5E8-CE3E-C074-208D-7257A185C7AB}" dt="2024-01-24T14:44:40.021" v="1" actId="14100"/>
      <pc:docMkLst>
        <pc:docMk/>
      </pc:docMkLst>
      <pc:sldChg chg="modSp">
        <pc:chgData name="Guest User" userId="S::urn:spo:anon#e9acbf3133b38c3f0252e2d6cd63806a655db87cbd77dec32c7f212f500f3940::" providerId="AD" clId="Web-{0576E5E8-CE3E-C074-208D-7257A185C7AB}" dt="2024-01-24T14:44:40.021" v="1" actId="14100"/>
        <pc:sldMkLst>
          <pc:docMk/>
          <pc:sldMk cId="2984314761" sldId="310"/>
        </pc:sldMkLst>
        <pc:spChg chg="mod">
          <ac:chgData name="Guest User" userId="S::urn:spo:anon#e9acbf3133b38c3f0252e2d6cd63806a655db87cbd77dec32c7f212f500f3940::" providerId="AD" clId="Web-{0576E5E8-CE3E-C074-208D-7257A185C7AB}" dt="2024-01-24T14:44:40.021" v="1" actId="14100"/>
          <ac:spMkLst>
            <pc:docMk/>
            <pc:sldMk cId="2984314761" sldId="310"/>
            <ac:spMk id="598" creationId="{00000000-0000-0000-0000-000000000000}"/>
          </ac:spMkLst>
        </pc:spChg>
        <pc:picChg chg="mod">
          <ac:chgData name="Guest User" userId="S::urn:spo:anon#e9acbf3133b38c3f0252e2d6cd63806a655db87cbd77dec32c7f212f500f3940::" providerId="AD" clId="Web-{0576E5E8-CE3E-C074-208D-7257A185C7AB}" dt="2024-01-24T14:44:37.224" v="0" actId="1076"/>
          <ac:picMkLst>
            <pc:docMk/>
            <pc:sldMk cId="2984314761" sldId="310"/>
            <ac:picMk id="3" creationId="{A62460B3-A679-A0E4-1143-FBD22D87ACAF}"/>
          </ac:picMkLst>
        </pc:picChg>
      </pc:sldChg>
    </pc:docChg>
  </pc:docChgLst>
  <pc:docChgLst>
    <pc:chgData name="Caroline Mahut" userId="S::caroline.mahut@basef.ca::cb7b27ba-2e4b-4c5c-a15c-15a3ab0047a6" providerId="AD" clId="Web-{2B0614FD-97AA-BC98-9C59-C50DE9E71698}"/>
    <pc:docChg chg="modSld">
      <pc:chgData name="Caroline Mahut" userId="S::caroline.mahut@basef.ca::cb7b27ba-2e4b-4c5c-a15c-15a3ab0047a6" providerId="AD" clId="Web-{2B0614FD-97AA-BC98-9C59-C50DE9E71698}" dt="2024-01-27T00:06:05.425" v="0" actId="20577"/>
      <pc:docMkLst>
        <pc:docMk/>
      </pc:docMkLst>
      <pc:sldChg chg="modSp">
        <pc:chgData name="Caroline Mahut" userId="S::caroline.mahut@basef.ca::cb7b27ba-2e4b-4c5c-a15c-15a3ab0047a6" providerId="AD" clId="Web-{2B0614FD-97AA-BC98-9C59-C50DE9E71698}" dt="2024-01-27T00:06:05.425" v="0" actId="20577"/>
        <pc:sldMkLst>
          <pc:docMk/>
          <pc:sldMk cId="1878220338" sldId="306"/>
        </pc:sldMkLst>
        <pc:spChg chg="mod">
          <ac:chgData name="Caroline Mahut" userId="S::caroline.mahut@basef.ca::cb7b27ba-2e4b-4c5c-a15c-15a3ab0047a6" providerId="AD" clId="Web-{2B0614FD-97AA-BC98-9C59-C50DE9E71698}" dt="2024-01-27T00:06:05.425" v="0" actId="20577"/>
          <ac:spMkLst>
            <pc:docMk/>
            <pc:sldMk cId="1878220338" sldId="306"/>
            <ac:spMk id="1097" creationId="{00000000-0000-0000-0000-000000000000}"/>
          </ac:spMkLst>
        </pc:spChg>
      </pc:sldChg>
    </pc:docChg>
  </pc:docChgLst>
  <pc:docChgLst>
    <pc:chgData name="Caroline Mahut" userId="S::caroline.mahut@basef.ca::cb7b27ba-2e4b-4c5c-a15c-15a3ab0047a6" providerId="AD" clId="Web-{4687C955-C322-C961-C83A-595D0A6DAC08}"/>
    <pc:docChg chg="modSld">
      <pc:chgData name="Caroline Mahut" userId="S::caroline.mahut@basef.ca::cb7b27ba-2e4b-4c5c-a15c-15a3ab0047a6" providerId="AD" clId="Web-{4687C955-C322-C961-C83A-595D0A6DAC08}" dt="2024-02-27T19:25:50.216" v="6"/>
      <pc:docMkLst>
        <pc:docMk/>
      </pc:docMkLst>
      <pc:sldChg chg="modSp">
        <pc:chgData name="Caroline Mahut" userId="S::caroline.mahut@basef.ca::cb7b27ba-2e4b-4c5c-a15c-15a3ab0047a6" providerId="AD" clId="Web-{4687C955-C322-C961-C83A-595D0A6DAC08}" dt="2024-02-27T19:25:50.216" v="6"/>
        <pc:sldMkLst>
          <pc:docMk/>
          <pc:sldMk cId="1343149519" sldId="302"/>
        </pc:sldMkLst>
        <pc:spChg chg="mod">
          <ac:chgData name="Caroline Mahut" userId="S::caroline.mahut@basef.ca::cb7b27ba-2e4b-4c5c-a15c-15a3ab0047a6" providerId="AD" clId="Web-{4687C955-C322-C961-C83A-595D0A6DAC08}" dt="2024-02-27T19:25:34.215" v="0" actId="20577"/>
          <ac:spMkLst>
            <pc:docMk/>
            <pc:sldMk cId="1343149519" sldId="302"/>
            <ac:spMk id="2" creationId="{F5005F84-2E1E-0CEF-B2F5-8B5E0BE32A00}"/>
          </ac:spMkLst>
        </pc:spChg>
        <pc:graphicFrameChg chg="mod modGraphic">
          <ac:chgData name="Caroline Mahut" userId="S::caroline.mahut@basef.ca::cb7b27ba-2e4b-4c5c-a15c-15a3ab0047a6" providerId="AD" clId="Web-{4687C955-C322-C961-C83A-595D0A6DAC08}" dt="2024-02-27T19:25:50.216" v="6"/>
          <ac:graphicFrameMkLst>
            <pc:docMk/>
            <pc:sldMk cId="1343149519" sldId="302"/>
            <ac:graphicFrameMk id="124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845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63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7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9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1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07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76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07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56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09b6ffc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09b6ffc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63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37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9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8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5"/>
          <p:cNvGrpSpPr/>
          <p:nvPr/>
        </p:nvGrpSpPr>
        <p:grpSpPr>
          <a:xfrm>
            <a:off x="7584603" y="357449"/>
            <a:ext cx="1147383" cy="1136361"/>
            <a:chOff x="7584603" y="357449"/>
            <a:chExt cx="1147383" cy="1136361"/>
          </a:xfrm>
        </p:grpSpPr>
        <p:sp>
          <p:nvSpPr>
            <p:cNvPr id="333" name="Google Shape;333;p25"/>
            <p:cNvSpPr/>
            <p:nvPr/>
          </p:nvSpPr>
          <p:spPr>
            <a:xfrm>
              <a:off x="7584603" y="357449"/>
              <a:ext cx="1147383" cy="1136361"/>
            </a:xfrm>
            <a:custGeom>
              <a:avLst/>
              <a:gdLst/>
              <a:ahLst/>
              <a:cxnLst/>
              <a:rect l="l" t="t" r="r" b="b"/>
              <a:pathLst>
                <a:path w="35185" h="34847" extrusionOk="0">
                  <a:moveTo>
                    <a:pt x="31247" y="526"/>
                  </a:moveTo>
                  <a:cubicBezTo>
                    <a:pt x="31986" y="526"/>
                    <a:pt x="32753" y="802"/>
                    <a:pt x="33411" y="1444"/>
                  </a:cubicBezTo>
                  <a:cubicBezTo>
                    <a:pt x="34425" y="2426"/>
                    <a:pt x="34646" y="3914"/>
                    <a:pt x="33981" y="5149"/>
                  </a:cubicBezTo>
                  <a:cubicBezTo>
                    <a:pt x="33433" y="6103"/>
                    <a:pt x="32381" y="6824"/>
                    <a:pt x="31314" y="6824"/>
                  </a:cubicBezTo>
                  <a:cubicBezTo>
                    <a:pt x="30964" y="6824"/>
                    <a:pt x="30612" y="6746"/>
                    <a:pt x="30276" y="6574"/>
                  </a:cubicBezTo>
                  <a:cubicBezTo>
                    <a:pt x="30561" y="6289"/>
                    <a:pt x="30846" y="5973"/>
                    <a:pt x="31163" y="5688"/>
                  </a:cubicBezTo>
                  <a:cubicBezTo>
                    <a:pt x="31321" y="5529"/>
                    <a:pt x="31195" y="5371"/>
                    <a:pt x="31068" y="5308"/>
                  </a:cubicBezTo>
                  <a:cubicBezTo>
                    <a:pt x="31095" y="4756"/>
                    <a:pt x="30667" y="4157"/>
                    <a:pt x="30138" y="4157"/>
                  </a:cubicBezTo>
                  <a:cubicBezTo>
                    <a:pt x="30059" y="4157"/>
                    <a:pt x="29978" y="4170"/>
                    <a:pt x="29896" y="4199"/>
                  </a:cubicBezTo>
                  <a:cubicBezTo>
                    <a:pt x="29801" y="4231"/>
                    <a:pt x="29801" y="4231"/>
                    <a:pt x="29769" y="4263"/>
                  </a:cubicBezTo>
                  <a:cubicBezTo>
                    <a:pt x="29730" y="4249"/>
                    <a:pt x="29696" y="4242"/>
                    <a:pt x="29663" y="4242"/>
                  </a:cubicBezTo>
                  <a:cubicBezTo>
                    <a:pt x="29617" y="4242"/>
                    <a:pt x="29572" y="4257"/>
                    <a:pt x="29516" y="4294"/>
                  </a:cubicBezTo>
                  <a:cubicBezTo>
                    <a:pt x="29263" y="4548"/>
                    <a:pt x="28946" y="4833"/>
                    <a:pt x="28661" y="5086"/>
                  </a:cubicBezTo>
                  <a:cubicBezTo>
                    <a:pt x="28693" y="5054"/>
                    <a:pt x="28693" y="5023"/>
                    <a:pt x="28661" y="4991"/>
                  </a:cubicBezTo>
                  <a:cubicBezTo>
                    <a:pt x="27331" y="2681"/>
                    <a:pt x="29181" y="526"/>
                    <a:pt x="31247" y="526"/>
                  </a:cubicBezTo>
                  <a:close/>
                  <a:moveTo>
                    <a:pt x="29928" y="4516"/>
                  </a:moveTo>
                  <a:cubicBezTo>
                    <a:pt x="30403" y="4579"/>
                    <a:pt x="30751" y="4864"/>
                    <a:pt x="30751" y="5339"/>
                  </a:cubicBezTo>
                  <a:cubicBezTo>
                    <a:pt x="28629" y="7398"/>
                    <a:pt x="26128" y="9456"/>
                    <a:pt x="24417" y="11926"/>
                  </a:cubicBezTo>
                  <a:cubicBezTo>
                    <a:pt x="24132" y="11610"/>
                    <a:pt x="23847" y="11325"/>
                    <a:pt x="23467" y="11071"/>
                  </a:cubicBezTo>
                  <a:cubicBezTo>
                    <a:pt x="25684" y="9013"/>
                    <a:pt x="27711" y="6701"/>
                    <a:pt x="29896" y="4579"/>
                  </a:cubicBezTo>
                  <a:cubicBezTo>
                    <a:pt x="29896" y="4548"/>
                    <a:pt x="29928" y="4548"/>
                    <a:pt x="29928" y="4516"/>
                  </a:cubicBezTo>
                  <a:close/>
                  <a:moveTo>
                    <a:pt x="6685" y="12082"/>
                  </a:moveTo>
                  <a:cubicBezTo>
                    <a:pt x="6746" y="12082"/>
                    <a:pt x="6809" y="12093"/>
                    <a:pt x="6873" y="12116"/>
                  </a:cubicBezTo>
                  <a:lnTo>
                    <a:pt x="6936" y="12116"/>
                  </a:lnTo>
                  <a:cubicBezTo>
                    <a:pt x="9375" y="12940"/>
                    <a:pt x="11908" y="13478"/>
                    <a:pt x="14473" y="13637"/>
                  </a:cubicBezTo>
                  <a:cubicBezTo>
                    <a:pt x="14473" y="13827"/>
                    <a:pt x="14568" y="13890"/>
                    <a:pt x="14568" y="13922"/>
                  </a:cubicBezTo>
                  <a:cubicBezTo>
                    <a:pt x="14442" y="14270"/>
                    <a:pt x="14378" y="14587"/>
                    <a:pt x="14283" y="14967"/>
                  </a:cubicBezTo>
                  <a:cubicBezTo>
                    <a:pt x="14283" y="14935"/>
                    <a:pt x="14283" y="14935"/>
                    <a:pt x="14252" y="14935"/>
                  </a:cubicBezTo>
                  <a:cubicBezTo>
                    <a:pt x="11560" y="14365"/>
                    <a:pt x="8900" y="13763"/>
                    <a:pt x="6271" y="13066"/>
                  </a:cubicBezTo>
                  <a:lnTo>
                    <a:pt x="6144" y="13066"/>
                  </a:lnTo>
                  <a:lnTo>
                    <a:pt x="6144" y="12971"/>
                  </a:lnTo>
                  <a:cubicBezTo>
                    <a:pt x="5923" y="12611"/>
                    <a:pt x="6258" y="12082"/>
                    <a:pt x="6685" y="12082"/>
                  </a:cubicBezTo>
                  <a:close/>
                  <a:moveTo>
                    <a:pt x="4968" y="9410"/>
                  </a:moveTo>
                  <a:cubicBezTo>
                    <a:pt x="6337" y="9410"/>
                    <a:pt x="7580" y="10419"/>
                    <a:pt x="7664" y="11831"/>
                  </a:cubicBezTo>
                  <a:cubicBezTo>
                    <a:pt x="7348" y="11705"/>
                    <a:pt x="6999" y="11610"/>
                    <a:pt x="6651" y="11483"/>
                  </a:cubicBezTo>
                  <a:cubicBezTo>
                    <a:pt x="6619" y="11467"/>
                    <a:pt x="6589" y="11460"/>
                    <a:pt x="6559" y="11460"/>
                  </a:cubicBezTo>
                  <a:cubicBezTo>
                    <a:pt x="6414" y="11460"/>
                    <a:pt x="6308" y="11636"/>
                    <a:pt x="6334" y="11768"/>
                  </a:cubicBezTo>
                  <a:cubicBezTo>
                    <a:pt x="5828" y="11990"/>
                    <a:pt x="5511" y="12718"/>
                    <a:pt x="5891" y="13193"/>
                  </a:cubicBezTo>
                  <a:cubicBezTo>
                    <a:pt x="5891" y="13225"/>
                    <a:pt x="5954" y="13225"/>
                    <a:pt x="5986" y="13225"/>
                  </a:cubicBezTo>
                  <a:cubicBezTo>
                    <a:pt x="5954" y="13351"/>
                    <a:pt x="5986" y="13542"/>
                    <a:pt x="6144" y="13573"/>
                  </a:cubicBezTo>
                  <a:cubicBezTo>
                    <a:pt x="6619" y="13732"/>
                    <a:pt x="7094" y="13890"/>
                    <a:pt x="7569" y="14017"/>
                  </a:cubicBezTo>
                  <a:cubicBezTo>
                    <a:pt x="6707" y="14909"/>
                    <a:pt x="5636" y="15443"/>
                    <a:pt x="4384" y="15443"/>
                  </a:cubicBezTo>
                  <a:cubicBezTo>
                    <a:pt x="4348" y="15443"/>
                    <a:pt x="4312" y="15443"/>
                    <a:pt x="4276" y="15442"/>
                  </a:cubicBezTo>
                  <a:cubicBezTo>
                    <a:pt x="2502" y="15410"/>
                    <a:pt x="286" y="14048"/>
                    <a:pt x="1299" y="11990"/>
                  </a:cubicBezTo>
                  <a:cubicBezTo>
                    <a:pt x="1932" y="10755"/>
                    <a:pt x="3104" y="9710"/>
                    <a:pt x="4466" y="9456"/>
                  </a:cubicBezTo>
                  <a:cubicBezTo>
                    <a:pt x="4634" y="9425"/>
                    <a:pt x="4802" y="9410"/>
                    <a:pt x="4968" y="9410"/>
                  </a:cubicBezTo>
                  <a:close/>
                  <a:moveTo>
                    <a:pt x="19707" y="10709"/>
                  </a:moveTo>
                  <a:cubicBezTo>
                    <a:pt x="21351" y="10709"/>
                    <a:pt x="23015" y="11239"/>
                    <a:pt x="23942" y="12180"/>
                  </a:cubicBezTo>
                  <a:cubicBezTo>
                    <a:pt x="25842" y="14143"/>
                    <a:pt x="26159" y="17563"/>
                    <a:pt x="24259" y="19622"/>
                  </a:cubicBezTo>
                  <a:cubicBezTo>
                    <a:pt x="23176" y="20805"/>
                    <a:pt x="21573" y="21493"/>
                    <a:pt x="19988" y="21493"/>
                  </a:cubicBezTo>
                  <a:cubicBezTo>
                    <a:pt x="19070" y="21493"/>
                    <a:pt x="18157" y="21262"/>
                    <a:pt x="17355" y="20762"/>
                  </a:cubicBezTo>
                  <a:cubicBezTo>
                    <a:pt x="15012" y="19337"/>
                    <a:pt x="14252" y="16423"/>
                    <a:pt x="15012" y="13922"/>
                  </a:cubicBezTo>
                  <a:cubicBezTo>
                    <a:pt x="15012" y="13890"/>
                    <a:pt x="15043" y="13858"/>
                    <a:pt x="15043" y="13795"/>
                  </a:cubicBezTo>
                  <a:cubicBezTo>
                    <a:pt x="15075" y="13763"/>
                    <a:pt x="15075" y="13732"/>
                    <a:pt x="15075" y="13700"/>
                  </a:cubicBezTo>
                  <a:lnTo>
                    <a:pt x="15075" y="13637"/>
                  </a:lnTo>
                  <a:lnTo>
                    <a:pt x="15075" y="13605"/>
                  </a:lnTo>
                  <a:cubicBezTo>
                    <a:pt x="15503" y="11590"/>
                    <a:pt x="17588" y="10709"/>
                    <a:pt x="19707" y="10709"/>
                  </a:cubicBezTo>
                  <a:close/>
                  <a:moveTo>
                    <a:pt x="22359" y="21522"/>
                  </a:moveTo>
                  <a:cubicBezTo>
                    <a:pt x="23151" y="24214"/>
                    <a:pt x="24132" y="26969"/>
                    <a:pt x="25209" y="29566"/>
                  </a:cubicBezTo>
                  <a:cubicBezTo>
                    <a:pt x="25177" y="29566"/>
                    <a:pt x="25146" y="29598"/>
                    <a:pt x="25146" y="29661"/>
                  </a:cubicBezTo>
                  <a:cubicBezTo>
                    <a:pt x="25070" y="29962"/>
                    <a:pt x="24756" y="30184"/>
                    <a:pt x="24456" y="30184"/>
                  </a:cubicBezTo>
                  <a:cubicBezTo>
                    <a:pt x="24377" y="30184"/>
                    <a:pt x="24300" y="30169"/>
                    <a:pt x="24227" y="30136"/>
                  </a:cubicBezTo>
                  <a:cubicBezTo>
                    <a:pt x="23341" y="27317"/>
                    <a:pt x="21916" y="24626"/>
                    <a:pt x="20807" y="21934"/>
                  </a:cubicBezTo>
                  <a:cubicBezTo>
                    <a:pt x="21345" y="21839"/>
                    <a:pt x="21852" y="21744"/>
                    <a:pt x="22359" y="21522"/>
                  </a:cubicBezTo>
                  <a:close/>
                  <a:moveTo>
                    <a:pt x="23309" y="28901"/>
                  </a:moveTo>
                  <a:cubicBezTo>
                    <a:pt x="23499" y="29249"/>
                    <a:pt x="23721" y="29598"/>
                    <a:pt x="23942" y="29946"/>
                  </a:cubicBezTo>
                  <a:cubicBezTo>
                    <a:pt x="23879" y="29946"/>
                    <a:pt x="23847" y="30041"/>
                    <a:pt x="23879" y="30104"/>
                  </a:cubicBezTo>
                  <a:cubicBezTo>
                    <a:pt x="24046" y="30349"/>
                    <a:pt x="24308" y="30458"/>
                    <a:pt x="24575" y="30458"/>
                  </a:cubicBezTo>
                  <a:cubicBezTo>
                    <a:pt x="24964" y="30458"/>
                    <a:pt x="25363" y="30227"/>
                    <a:pt x="25494" y="29851"/>
                  </a:cubicBezTo>
                  <a:cubicBezTo>
                    <a:pt x="25507" y="29854"/>
                    <a:pt x="25521" y="29856"/>
                    <a:pt x="25535" y="29856"/>
                  </a:cubicBezTo>
                  <a:cubicBezTo>
                    <a:pt x="25651" y="29856"/>
                    <a:pt x="25773" y="29739"/>
                    <a:pt x="25716" y="29598"/>
                  </a:cubicBezTo>
                  <a:cubicBezTo>
                    <a:pt x="25652" y="29408"/>
                    <a:pt x="25621" y="29218"/>
                    <a:pt x="25526" y="29028"/>
                  </a:cubicBezTo>
                  <a:lnTo>
                    <a:pt x="25526" y="29028"/>
                  </a:lnTo>
                  <a:cubicBezTo>
                    <a:pt x="28465" y="30366"/>
                    <a:pt x="26832" y="34351"/>
                    <a:pt x="24091" y="34351"/>
                  </a:cubicBezTo>
                  <a:cubicBezTo>
                    <a:pt x="23849" y="34351"/>
                    <a:pt x="23598" y="34320"/>
                    <a:pt x="23341" y="34253"/>
                  </a:cubicBezTo>
                  <a:cubicBezTo>
                    <a:pt x="22042" y="33873"/>
                    <a:pt x="21092" y="32606"/>
                    <a:pt x="21472" y="31276"/>
                  </a:cubicBezTo>
                  <a:cubicBezTo>
                    <a:pt x="21694" y="30231"/>
                    <a:pt x="22486" y="29471"/>
                    <a:pt x="23309" y="28901"/>
                  </a:cubicBezTo>
                  <a:close/>
                  <a:moveTo>
                    <a:pt x="31188" y="0"/>
                  </a:moveTo>
                  <a:cubicBezTo>
                    <a:pt x="30448" y="0"/>
                    <a:pt x="29710" y="242"/>
                    <a:pt x="29104" y="747"/>
                  </a:cubicBezTo>
                  <a:cubicBezTo>
                    <a:pt x="27679" y="1824"/>
                    <a:pt x="27394" y="3756"/>
                    <a:pt x="28471" y="5181"/>
                  </a:cubicBezTo>
                  <a:cubicBezTo>
                    <a:pt x="28503" y="5213"/>
                    <a:pt x="28534" y="5213"/>
                    <a:pt x="28598" y="5213"/>
                  </a:cubicBezTo>
                  <a:cubicBezTo>
                    <a:pt x="26666" y="7018"/>
                    <a:pt x="24766" y="8855"/>
                    <a:pt x="23309" y="10976"/>
                  </a:cubicBezTo>
                  <a:cubicBezTo>
                    <a:pt x="22410" y="10421"/>
                    <a:pt x="21172" y="10131"/>
                    <a:pt x="19909" y="10131"/>
                  </a:cubicBezTo>
                  <a:cubicBezTo>
                    <a:pt x="17567" y="10131"/>
                    <a:pt x="15135" y="11128"/>
                    <a:pt x="14600" y="13288"/>
                  </a:cubicBezTo>
                  <a:cubicBezTo>
                    <a:pt x="12415" y="12971"/>
                    <a:pt x="10325" y="12591"/>
                    <a:pt x="8234" y="11990"/>
                  </a:cubicBezTo>
                  <a:cubicBezTo>
                    <a:pt x="8234" y="10280"/>
                    <a:pt x="6809" y="8950"/>
                    <a:pt x="5131" y="8855"/>
                  </a:cubicBezTo>
                  <a:cubicBezTo>
                    <a:pt x="5076" y="8852"/>
                    <a:pt x="5020" y="8850"/>
                    <a:pt x="4965" y="8850"/>
                  </a:cubicBezTo>
                  <a:cubicBezTo>
                    <a:pt x="3098" y="8850"/>
                    <a:pt x="1406" y="10393"/>
                    <a:pt x="729" y="12085"/>
                  </a:cubicBezTo>
                  <a:cubicBezTo>
                    <a:pt x="1" y="13890"/>
                    <a:pt x="1552" y="15442"/>
                    <a:pt x="3262" y="15822"/>
                  </a:cubicBezTo>
                  <a:cubicBezTo>
                    <a:pt x="3636" y="15915"/>
                    <a:pt x="4016" y="15961"/>
                    <a:pt x="4394" y="15961"/>
                  </a:cubicBezTo>
                  <a:cubicBezTo>
                    <a:pt x="5811" y="15961"/>
                    <a:pt x="7194" y="15318"/>
                    <a:pt x="8044" y="14143"/>
                  </a:cubicBezTo>
                  <a:cubicBezTo>
                    <a:pt x="10103" y="14682"/>
                    <a:pt x="12193" y="15093"/>
                    <a:pt x="14283" y="15315"/>
                  </a:cubicBezTo>
                  <a:lnTo>
                    <a:pt x="14378" y="15315"/>
                  </a:lnTo>
                  <a:cubicBezTo>
                    <a:pt x="14093" y="17785"/>
                    <a:pt x="15297" y="20319"/>
                    <a:pt x="17545" y="21459"/>
                  </a:cubicBezTo>
                  <a:cubicBezTo>
                    <a:pt x="18256" y="21828"/>
                    <a:pt x="19099" y="22021"/>
                    <a:pt x="19927" y="22021"/>
                  </a:cubicBezTo>
                  <a:cubicBezTo>
                    <a:pt x="20095" y="22021"/>
                    <a:pt x="20262" y="22013"/>
                    <a:pt x="20427" y="21997"/>
                  </a:cubicBezTo>
                  <a:lnTo>
                    <a:pt x="20427" y="22060"/>
                  </a:lnTo>
                  <a:cubicBezTo>
                    <a:pt x="21250" y="24182"/>
                    <a:pt x="22106" y="26494"/>
                    <a:pt x="23214" y="28584"/>
                  </a:cubicBezTo>
                  <a:cubicBezTo>
                    <a:pt x="21979" y="29218"/>
                    <a:pt x="20902" y="30484"/>
                    <a:pt x="20902" y="31909"/>
                  </a:cubicBezTo>
                  <a:cubicBezTo>
                    <a:pt x="20870" y="33493"/>
                    <a:pt x="22232" y="34665"/>
                    <a:pt x="23752" y="34823"/>
                  </a:cubicBezTo>
                  <a:cubicBezTo>
                    <a:pt x="23890" y="34839"/>
                    <a:pt x="24025" y="34847"/>
                    <a:pt x="24158" y="34847"/>
                  </a:cubicBezTo>
                  <a:cubicBezTo>
                    <a:pt x="27446" y="34847"/>
                    <a:pt x="29158" y="30106"/>
                    <a:pt x="25779" y="28584"/>
                  </a:cubicBezTo>
                  <a:cubicBezTo>
                    <a:pt x="25734" y="28557"/>
                    <a:pt x="25692" y="28546"/>
                    <a:pt x="25652" y="28546"/>
                  </a:cubicBezTo>
                  <a:cubicBezTo>
                    <a:pt x="25552" y="28546"/>
                    <a:pt x="25467" y="28620"/>
                    <a:pt x="25399" y="28711"/>
                  </a:cubicBezTo>
                  <a:cubicBezTo>
                    <a:pt x="24607" y="26241"/>
                    <a:pt x="23657" y="23739"/>
                    <a:pt x="22644" y="21427"/>
                  </a:cubicBezTo>
                  <a:cubicBezTo>
                    <a:pt x="23752" y="20952"/>
                    <a:pt x="24702" y="20097"/>
                    <a:pt x="25336" y="19052"/>
                  </a:cubicBezTo>
                  <a:cubicBezTo>
                    <a:pt x="26603" y="16867"/>
                    <a:pt x="26159" y="13922"/>
                    <a:pt x="24544" y="12085"/>
                  </a:cubicBezTo>
                  <a:cubicBezTo>
                    <a:pt x="26476" y="10565"/>
                    <a:pt x="28186" y="8665"/>
                    <a:pt x="29928" y="6891"/>
                  </a:cubicBezTo>
                  <a:cubicBezTo>
                    <a:pt x="30369" y="7179"/>
                    <a:pt x="30850" y="7307"/>
                    <a:pt x="31333" y="7307"/>
                  </a:cubicBezTo>
                  <a:cubicBezTo>
                    <a:pt x="32445" y="7307"/>
                    <a:pt x="33563" y="6628"/>
                    <a:pt x="34203" y="5656"/>
                  </a:cubicBezTo>
                  <a:cubicBezTo>
                    <a:pt x="35185" y="4168"/>
                    <a:pt x="34995" y="2204"/>
                    <a:pt x="33633" y="1001"/>
                  </a:cubicBezTo>
                  <a:cubicBezTo>
                    <a:pt x="32961" y="346"/>
                    <a:pt x="32073" y="0"/>
                    <a:pt x="3118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8476161" y="373525"/>
              <a:ext cx="239325" cy="204563"/>
            </a:xfrm>
            <a:custGeom>
              <a:avLst/>
              <a:gdLst/>
              <a:ahLst/>
              <a:cxnLst/>
              <a:rect l="l" t="t" r="r" b="b"/>
              <a:pathLst>
                <a:path w="7339" h="6273" extrusionOk="0">
                  <a:moveTo>
                    <a:pt x="5240" y="1905"/>
                  </a:moveTo>
                  <a:cubicBezTo>
                    <a:pt x="5280" y="1905"/>
                    <a:pt x="5318" y="1923"/>
                    <a:pt x="5343" y="1964"/>
                  </a:cubicBezTo>
                  <a:cubicBezTo>
                    <a:pt x="5786" y="2471"/>
                    <a:pt x="5755" y="3263"/>
                    <a:pt x="5343" y="3833"/>
                  </a:cubicBezTo>
                  <a:cubicBezTo>
                    <a:pt x="5323" y="3853"/>
                    <a:pt x="5299" y="3862"/>
                    <a:pt x="5274" y="3862"/>
                  </a:cubicBezTo>
                  <a:cubicBezTo>
                    <a:pt x="5180" y="3862"/>
                    <a:pt x="5071" y="3736"/>
                    <a:pt x="5121" y="3611"/>
                  </a:cubicBezTo>
                  <a:cubicBezTo>
                    <a:pt x="5438" y="3136"/>
                    <a:pt x="5406" y="2629"/>
                    <a:pt x="5090" y="2186"/>
                  </a:cubicBezTo>
                  <a:cubicBezTo>
                    <a:pt x="4996" y="2046"/>
                    <a:pt x="5127" y="1905"/>
                    <a:pt x="5240" y="1905"/>
                  </a:cubicBezTo>
                  <a:close/>
                  <a:moveTo>
                    <a:pt x="6000" y="2469"/>
                  </a:moveTo>
                  <a:cubicBezTo>
                    <a:pt x="6058" y="2469"/>
                    <a:pt x="6112" y="2490"/>
                    <a:pt x="6135" y="2534"/>
                  </a:cubicBezTo>
                  <a:cubicBezTo>
                    <a:pt x="6578" y="3231"/>
                    <a:pt x="6293" y="4213"/>
                    <a:pt x="5723" y="4688"/>
                  </a:cubicBezTo>
                  <a:cubicBezTo>
                    <a:pt x="5696" y="4715"/>
                    <a:pt x="5666" y="4726"/>
                    <a:pt x="5637" y="4726"/>
                  </a:cubicBezTo>
                  <a:cubicBezTo>
                    <a:pt x="5528" y="4726"/>
                    <a:pt x="5427" y="4573"/>
                    <a:pt x="5501" y="4498"/>
                  </a:cubicBezTo>
                  <a:cubicBezTo>
                    <a:pt x="6071" y="3960"/>
                    <a:pt x="6071" y="3294"/>
                    <a:pt x="5818" y="2661"/>
                  </a:cubicBezTo>
                  <a:cubicBezTo>
                    <a:pt x="5777" y="2538"/>
                    <a:pt x="5895" y="2469"/>
                    <a:pt x="6000" y="2469"/>
                  </a:cubicBezTo>
                  <a:close/>
                  <a:moveTo>
                    <a:pt x="3929" y="1"/>
                  </a:moveTo>
                  <a:cubicBezTo>
                    <a:pt x="1857" y="1"/>
                    <a:pt x="1" y="2142"/>
                    <a:pt x="1353" y="4403"/>
                  </a:cubicBezTo>
                  <a:lnTo>
                    <a:pt x="1353" y="4530"/>
                  </a:lnTo>
                  <a:cubicBezTo>
                    <a:pt x="1638" y="4308"/>
                    <a:pt x="1954" y="4023"/>
                    <a:pt x="2239" y="3738"/>
                  </a:cubicBezTo>
                  <a:cubicBezTo>
                    <a:pt x="2284" y="3715"/>
                    <a:pt x="2345" y="3693"/>
                    <a:pt x="2399" y="3693"/>
                  </a:cubicBezTo>
                  <a:cubicBezTo>
                    <a:pt x="2421" y="3693"/>
                    <a:pt x="2443" y="3697"/>
                    <a:pt x="2461" y="3706"/>
                  </a:cubicBezTo>
                  <a:cubicBezTo>
                    <a:pt x="2493" y="3675"/>
                    <a:pt x="2556" y="3611"/>
                    <a:pt x="2588" y="3611"/>
                  </a:cubicBezTo>
                  <a:cubicBezTo>
                    <a:pt x="2650" y="3596"/>
                    <a:pt x="2711" y="3588"/>
                    <a:pt x="2771" y="3588"/>
                  </a:cubicBezTo>
                  <a:cubicBezTo>
                    <a:pt x="3322" y="3588"/>
                    <a:pt x="3760" y="4205"/>
                    <a:pt x="3760" y="4720"/>
                  </a:cubicBezTo>
                  <a:cubicBezTo>
                    <a:pt x="3886" y="4815"/>
                    <a:pt x="4013" y="5005"/>
                    <a:pt x="3855" y="5131"/>
                  </a:cubicBezTo>
                  <a:lnTo>
                    <a:pt x="2968" y="5986"/>
                  </a:lnTo>
                  <a:cubicBezTo>
                    <a:pt x="3323" y="6184"/>
                    <a:pt x="3695" y="6273"/>
                    <a:pt x="4064" y="6273"/>
                  </a:cubicBezTo>
                  <a:cubicBezTo>
                    <a:pt x="5111" y="6273"/>
                    <a:pt x="6135" y="5561"/>
                    <a:pt x="6673" y="4625"/>
                  </a:cubicBezTo>
                  <a:cubicBezTo>
                    <a:pt x="7338" y="3389"/>
                    <a:pt x="7085" y="1933"/>
                    <a:pt x="6103" y="919"/>
                  </a:cubicBezTo>
                  <a:cubicBezTo>
                    <a:pt x="5443" y="276"/>
                    <a:pt x="4672" y="1"/>
                    <a:pt x="3929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653396" y="454268"/>
              <a:ext cx="37306" cy="73503"/>
            </a:xfrm>
            <a:custGeom>
              <a:avLst/>
              <a:gdLst/>
              <a:ahLst/>
              <a:cxnLst/>
              <a:rect l="l" t="t" r="r" b="b"/>
              <a:pathLst>
                <a:path w="1144" h="2254" extrusionOk="0">
                  <a:moveTo>
                    <a:pt x="543" y="0"/>
                  </a:moveTo>
                  <a:cubicBezTo>
                    <a:pt x="440" y="0"/>
                    <a:pt x="357" y="69"/>
                    <a:pt x="415" y="185"/>
                  </a:cubicBezTo>
                  <a:cubicBezTo>
                    <a:pt x="636" y="818"/>
                    <a:pt x="636" y="1515"/>
                    <a:pt x="98" y="2022"/>
                  </a:cubicBezTo>
                  <a:cubicBezTo>
                    <a:pt x="1" y="2119"/>
                    <a:pt x="71" y="2254"/>
                    <a:pt x="181" y="2254"/>
                  </a:cubicBezTo>
                  <a:cubicBezTo>
                    <a:pt x="214" y="2254"/>
                    <a:pt x="251" y="2241"/>
                    <a:pt x="288" y="2212"/>
                  </a:cubicBezTo>
                  <a:cubicBezTo>
                    <a:pt x="890" y="1737"/>
                    <a:pt x="1143" y="755"/>
                    <a:pt x="731" y="90"/>
                  </a:cubicBezTo>
                  <a:cubicBezTo>
                    <a:pt x="682" y="28"/>
                    <a:pt x="60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638917" y="436234"/>
              <a:ext cx="25958" cy="61731"/>
            </a:xfrm>
            <a:custGeom>
              <a:avLst/>
              <a:gdLst/>
              <a:ahLst/>
              <a:cxnLst/>
              <a:rect l="l" t="t" r="r" b="b"/>
              <a:pathLst>
                <a:path w="796" h="1893" extrusionOk="0">
                  <a:moveTo>
                    <a:pt x="264" y="0"/>
                  </a:moveTo>
                  <a:cubicBezTo>
                    <a:pt x="148" y="0"/>
                    <a:pt x="1" y="141"/>
                    <a:pt x="99" y="263"/>
                  </a:cubicBezTo>
                  <a:cubicBezTo>
                    <a:pt x="352" y="706"/>
                    <a:pt x="447" y="1213"/>
                    <a:pt x="130" y="1657"/>
                  </a:cubicBezTo>
                  <a:cubicBezTo>
                    <a:pt x="60" y="1775"/>
                    <a:pt x="165" y="1893"/>
                    <a:pt x="262" y="1893"/>
                  </a:cubicBezTo>
                  <a:cubicBezTo>
                    <a:pt x="295" y="1893"/>
                    <a:pt x="328" y="1879"/>
                    <a:pt x="352" y="1847"/>
                  </a:cubicBezTo>
                  <a:cubicBezTo>
                    <a:pt x="764" y="1340"/>
                    <a:pt x="795" y="548"/>
                    <a:pt x="352" y="41"/>
                  </a:cubicBezTo>
                  <a:cubicBezTo>
                    <a:pt x="330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8349862" y="505726"/>
              <a:ext cx="237564" cy="241705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461" y="1"/>
                    <a:pt x="6461" y="32"/>
                    <a:pt x="6429" y="96"/>
                  </a:cubicBezTo>
                  <a:cubicBezTo>
                    <a:pt x="4212" y="2186"/>
                    <a:pt x="2217" y="4529"/>
                    <a:pt x="0" y="6588"/>
                  </a:cubicBezTo>
                  <a:cubicBezTo>
                    <a:pt x="349" y="6809"/>
                    <a:pt x="665" y="7094"/>
                    <a:pt x="950" y="7411"/>
                  </a:cubicBezTo>
                  <a:cubicBezTo>
                    <a:pt x="2661" y="4941"/>
                    <a:pt x="5162" y="2882"/>
                    <a:pt x="7284" y="824"/>
                  </a:cubicBezTo>
                  <a:cubicBezTo>
                    <a:pt x="7284" y="349"/>
                    <a:pt x="6936" y="32"/>
                    <a:pt x="6461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8049328" y="704876"/>
              <a:ext cx="389363" cy="352449"/>
            </a:xfrm>
            <a:custGeom>
              <a:avLst/>
              <a:gdLst/>
              <a:ahLst/>
              <a:cxnLst/>
              <a:rect l="l" t="t" r="r" b="b"/>
              <a:pathLst>
                <a:path w="11940" h="10808" extrusionOk="0">
                  <a:moveTo>
                    <a:pt x="5099" y="417"/>
                  </a:moveTo>
                  <a:cubicBezTo>
                    <a:pt x="5353" y="417"/>
                    <a:pt x="5289" y="734"/>
                    <a:pt x="5099" y="734"/>
                  </a:cubicBezTo>
                  <a:cubicBezTo>
                    <a:pt x="4181" y="797"/>
                    <a:pt x="3358" y="1019"/>
                    <a:pt x="2566" y="1589"/>
                  </a:cubicBezTo>
                  <a:cubicBezTo>
                    <a:pt x="2559" y="1593"/>
                    <a:pt x="2551" y="1594"/>
                    <a:pt x="2543" y="1594"/>
                  </a:cubicBezTo>
                  <a:cubicBezTo>
                    <a:pt x="2478" y="1594"/>
                    <a:pt x="2386" y="1487"/>
                    <a:pt x="2471" y="1431"/>
                  </a:cubicBezTo>
                  <a:cubicBezTo>
                    <a:pt x="3199" y="829"/>
                    <a:pt x="4149" y="417"/>
                    <a:pt x="5099" y="417"/>
                  </a:cubicBezTo>
                  <a:close/>
                  <a:moveTo>
                    <a:pt x="4698" y="1266"/>
                  </a:moveTo>
                  <a:cubicBezTo>
                    <a:pt x="4758" y="1266"/>
                    <a:pt x="4818" y="1268"/>
                    <a:pt x="4878" y="1272"/>
                  </a:cubicBezTo>
                  <a:cubicBezTo>
                    <a:pt x="5068" y="1272"/>
                    <a:pt x="5068" y="1589"/>
                    <a:pt x="4878" y="1589"/>
                  </a:cubicBezTo>
                  <a:cubicBezTo>
                    <a:pt x="4772" y="1578"/>
                    <a:pt x="4667" y="1573"/>
                    <a:pt x="4565" y="1573"/>
                  </a:cubicBezTo>
                  <a:cubicBezTo>
                    <a:pt x="3780" y="1573"/>
                    <a:pt x="3105" y="1895"/>
                    <a:pt x="2629" y="2539"/>
                  </a:cubicBezTo>
                  <a:cubicBezTo>
                    <a:pt x="2611" y="2551"/>
                    <a:pt x="2591" y="2556"/>
                    <a:pt x="2570" y="2556"/>
                  </a:cubicBezTo>
                  <a:cubicBezTo>
                    <a:pt x="2483" y="2556"/>
                    <a:pt x="2394" y="2464"/>
                    <a:pt x="2471" y="2412"/>
                  </a:cubicBezTo>
                  <a:cubicBezTo>
                    <a:pt x="2975" y="1700"/>
                    <a:pt x="3813" y="1266"/>
                    <a:pt x="4698" y="1266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3014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73"/>
                    <a:pt x="792" y="3204"/>
                    <a:pt x="761" y="3236"/>
                  </a:cubicBezTo>
                  <a:cubicBezTo>
                    <a:pt x="1" y="5738"/>
                    <a:pt x="792" y="8651"/>
                    <a:pt x="3104" y="10076"/>
                  </a:cubicBezTo>
                  <a:cubicBezTo>
                    <a:pt x="3894" y="10576"/>
                    <a:pt x="4804" y="10807"/>
                    <a:pt x="5723" y="10807"/>
                  </a:cubicBezTo>
                  <a:cubicBezTo>
                    <a:pt x="7310" y="10807"/>
                    <a:pt x="8925" y="10119"/>
                    <a:pt x="10008" y="8936"/>
                  </a:cubicBezTo>
                  <a:cubicBezTo>
                    <a:pt x="11940" y="6878"/>
                    <a:pt x="11591" y="3489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8127005" y="717431"/>
              <a:ext cx="94830" cy="36360"/>
            </a:xfrm>
            <a:custGeom>
              <a:avLst/>
              <a:gdLst/>
              <a:ahLst/>
              <a:cxnLst/>
              <a:rect l="l" t="t" r="r" b="b"/>
              <a:pathLst>
                <a:path w="2908" h="1115" extrusionOk="0">
                  <a:moveTo>
                    <a:pt x="2717" y="1"/>
                  </a:moveTo>
                  <a:cubicBezTo>
                    <a:pt x="1767" y="32"/>
                    <a:pt x="849" y="412"/>
                    <a:pt x="57" y="951"/>
                  </a:cubicBezTo>
                  <a:cubicBezTo>
                    <a:pt x="1" y="1007"/>
                    <a:pt x="95" y="1114"/>
                    <a:pt x="161" y="1114"/>
                  </a:cubicBezTo>
                  <a:cubicBezTo>
                    <a:pt x="169" y="1114"/>
                    <a:pt x="177" y="1113"/>
                    <a:pt x="184" y="1109"/>
                  </a:cubicBezTo>
                  <a:cubicBezTo>
                    <a:pt x="976" y="602"/>
                    <a:pt x="1799" y="349"/>
                    <a:pt x="2717" y="317"/>
                  </a:cubicBezTo>
                  <a:cubicBezTo>
                    <a:pt x="2907" y="317"/>
                    <a:pt x="2907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8126973" y="745964"/>
              <a:ext cx="87623" cy="42295"/>
            </a:xfrm>
            <a:custGeom>
              <a:avLst/>
              <a:gdLst/>
              <a:ahLst/>
              <a:cxnLst/>
              <a:rect l="l" t="t" r="r" b="b"/>
              <a:pathLst>
                <a:path w="2687" h="1297" extrusionOk="0">
                  <a:moveTo>
                    <a:pt x="2255" y="0"/>
                  </a:moveTo>
                  <a:cubicBezTo>
                    <a:pt x="1392" y="0"/>
                    <a:pt x="577" y="457"/>
                    <a:pt x="26" y="1152"/>
                  </a:cubicBezTo>
                  <a:cubicBezTo>
                    <a:pt x="1" y="1204"/>
                    <a:pt x="79" y="1296"/>
                    <a:pt x="143" y="1296"/>
                  </a:cubicBezTo>
                  <a:cubicBezTo>
                    <a:pt x="158" y="1296"/>
                    <a:pt x="173" y="1291"/>
                    <a:pt x="185" y="1279"/>
                  </a:cubicBezTo>
                  <a:cubicBezTo>
                    <a:pt x="717" y="635"/>
                    <a:pt x="1398" y="313"/>
                    <a:pt x="2184" y="313"/>
                  </a:cubicBezTo>
                  <a:cubicBezTo>
                    <a:pt x="2286" y="313"/>
                    <a:pt x="2391" y="318"/>
                    <a:pt x="2497" y="329"/>
                  </a:cubicBezTo>
                  <a:cubicBezTo>
                    <a:pt x="2687" y="329"/>
                    <a:pt x="2687" y="12"/>
                    <a:pt x="2497" y="12"/>
                  </a:cubicBezTo>
                  <a:cubicBezTo>
                    <a:pt x="2416" y="4"/>
                    <a:pt x="2335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7779904" y="751704"/>
              <a:ext cx="280805" cy="94862"/>
            </a:xfrm>
            <a:custGeom>
              <a:avLst/>
              <a:gdLst/>
              <a:ahLst/>
              <a:cxnLst/>
              <a:rect l="l" t="t" r="r" b="b"/>
              <a:pathLst>
                <a:path w="8611" h="2909" extrusionOk="0">
                  <a:moveTo>
                    <a:pt x="723" y="0"/>
                  </a:moveTo>
                  <a:cubicBezTo>
                    <a:pt x="330" y="0"/>
                    <a:pt x="0" y="513"/>
                    <a:pt x="187" y="913"/>
                  </a:cubicBezTo>
                  <a:lnTo>
                    <a:pt x="187" y="1008"/>
                  </a:lnTo>
                  <a:lnTo>
                    <a:pt x="314" y="1008"/>
                  </a:lnTo>
                  <a:cubicBezTo>
                    <a:pt x="2974" y="1705"/>
                    <a:pt x="5602" y="2307"/>
                    <a:pt x="8294" y="2877"/>
                  </a:cubicBezTo>
                  <a:lnTo>
                    <a:pt x="8358" y="2908"/>
                  </a:lnTo>
                  <a:cubicBezTo>
                    <a:pt x="8389" y="2560"/>
                    <a:pt x="8484" y="2180"/>
                    <a:pt x="8611" y="1863"/>
                  </a:cubicBezTo>
                  <a:cubicBezTo>
                    <a:pt x="8548" y="1800"/>
                    <a:pt x="8453" y="1737"/>
                    <a:pt x="8484" y="1547"/>
                  </a:cubicBezTo>
                  <a:cubicBezTo>
                    <a:pt x="5919" y="1452"/>
                    <a:pt x="3386" y="850"/>
                    <a:pt x="979" y="58"/>
                  </a:cubicBezTo>
                  <a:lnTo>
                    <a:pt x="947" y="58"/>
                  </a:lnTo>
                  <a:cubicBezTo>
                    <a:pt x="872" y="18"/>
                    <a:pt x="797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263119" y="1059281"/>
              <a:ext cx="143582" cy="280544"/>
            </a:xfrm>
            <a:custGeom>
              <a:avLst/>
              <a:gdLst/>
              <a:ahLst/>
              <a:cxnLst/>
              <a:rect l="l" t="t" r="r" b="b"/>
              <a:pathLst>
                <a:path w="4403" h="8603" extrusionOk="0">
                  <a:moveTo>
                    <a:pt x="1552" y="0"/>
                  </a:moveTo>
                  <a:cubicBezTo>
                    <a:pt x="1077" y="222"/>
                    <a:pt x="538" y="317"/>
                    <a:pt x="0" y="412"/>
                  </a:cubicBezTo>
                  <a:cubicBezTo>
                    <a:pt x="1109" y="3104"/>
                    <a:pt x="2534" y="5795"/>
                    <a:pt x="3420" y="8551"/>
                  </a:cubicBezTo>
                  <a:cubicBezTo>
                    <a:pt x="3497" y="8586"/>
                    <a:pt x="3580" y="8602"/>
                    <a:pt x="3664" y="8602"/>
                  </a:cubicBezTo>
                  <a:cubicBezTo>
                    <a:pt x="3960" y="8602"/>
                    <a:pt x="4265" y="8397"/>
                    <a:pt x="4339" y="8076"/>
                  </a:cubicBezTo>
                  <a:cubicBezTo>
                    <a:pt x="4339" y="8044"/>
                    <a:pt x="4370" y="8044"/>
                    <a:pt x="4402" y="8012"/>
                  </a:cubicBezTo>
                  <a:cubicBezTo>
                    <a:pt x="3294" y="5447"/>
                    <a:pt x="2344" y="269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8271370" y="1299878"/>
              <a:ext cx="241477" cy="177757"/>
            </a:xfrm>
            <a:custGeom>
              <a:avLst/>
              <a:gdLst/>
              <a:ahLst/>
              <a:cxnLst/>
              <a:rect l="l" t="t" r="r" b="b"/>
              <a:pathLst>
                <a:path w="7405" h="5451" extrusionOk="0">
                  <a:moveTo>
                    <a:pt x="4237" y="3347"/>
                  </a:moveTo>
                  <a:cubicBezTo>
                    <a:pt x="4366" y="3347"/>
                    <a:pt x="4447" y="3528"/>
                    <a:pt x="4307" y="3611"/>
                  </a:cubicBezTo>
                  <a:cubicBezTo>
                    <a:pt x="4149" y="3643"/>
                    <a:pt x="4022" y="3675"/>
                    <a:pt x="3959" y="3801"/>
                  </a:cubicBezTo>
                  <a:lnTo>
                    <a:pt x="3864" y="3801"/>
                  </a:lnTo>
                  <a:cubicBezTo>
                    <a:pt x="3642" y="3865"/>
                    <a:pt x="3357" y="3991"/>
                    <a:pt x="3136" y="4086"/>
                  </a:cubicBezTo>
                  <a:cubicBezTo>
                    <a:pt x="3126" y="4089"/>
                    <a:pt x="3117" y="4090"/>
                    <a:pt x="3107" y="4090"/>
                  </a:cubicBezTo>
                  <a:cubicBezTo>
                    <a:pt x="2996" y="4090"/>
                    <a:pt x="2924" y="3923"/>
                    <a:pt x="3041" y="3865"/>
                  </a:cubicBezTo>
                  <a:cubicBezTo>
                    <a:pt x="3294" y="3770"/>
                    <a:pt x="3547" y="3675"/>
                    <a:pt x="3801" y="3548"/>
                  </a:cubicBezTo>
                  <a:cubicBezTo>
                    <a:pt x="3927" y="3485"/>
                    <a:pt x="4086" y="3389"/>
                    <a:pt x="4181" y="3358"/>
                  </a:cubicBezTo>
                  <a:cubicBezTo>
                    <a:pt x="4200" y="3350"/>
                    <a:pt x="4219" y="3347"/>
                    <a:pt x="4237" y="3347"/>
                  </a:cubicBezTo>
                  <a:close/>
                  <a:moveTo>
                    <a:pt x="4734" y="3636"/>
                  </a:moveTo>
                  <a:cubicBezTo>
                    <a:pt x="4826" y="3636"/>
                    <a:pt x="4889" y="3790"/>
                    <a:pt x="4814" y="3865"/>
                  </a:cubicBezTo>
                  <a:cubicBezTo>
                    <a:pt x="4334" y="4487"/>
                    <a:pt x="3449" y="4730"/>
                    <a:pt x="2657" y="4730"/>
                  </a:cubicBezTo>
                  <a:cubicBezTo>
                    <a:pt x="2561" y="4730"/>
                    <a:pt x="2467" y="4726"/>
                    <a:pt x="2376" y="4720"/>
                  </a:cubicBezTo>
                  <a:cubicBezTo>
                    <a:pt x="2249" y="4720"/>
                    <a:pt x="2217" y="4498"/>
                    <a:pt x="2376" y="4498"/>
                  </a:cubicBezTo>
                  <a:cubicBezTo>
                    <a:pt x="2443" y="4503"/>
                    <a:pt x="2509" y="4505"/>
                    <a:pt x="2573" y="4505"/>
                  </a:cubicBezTo>
                  <a:cubicBezTo>
                    <a:pt x="3387" y="4505"/>
                    <a:pt x="3981" y="4144"/>
                    <a:pt x="4656" y="3675"/>
                  </a:cubicBezTo>
                  <a:cubicBezTo>
                    <a:pt x="4683" y="3648"/>
                    <a:pt x="4710" y="3636"/>
                    <a:pt x="4734" y="3636"/>
                  </a:cubicBezTo>
                  <a:close/>
                  <a:moveTo>
                    <a:pt x="2249" y="1"/>
                  </a:moveTo>
                  <a:cubicBezTo>
                    <a:pt x="1457" y="634"/>
                    <a:pt x="666" y="1394"/>
                    <a:pt x="380" y="2376"/>
                  </a:cubicBezTo>
                  <a:cubicBezTo>
                    <a:pt x="0" y="3770"/>
                    <a:pt x="982" y="4973"/>
                    <a:pt x="2281" y="5353"/>
                  </a:cubicBezTo>
                  <a:cubicBezTo>
                    <a:pt x="2543" y="5420"/>
                    <a:pt x="2798" y="5451"/>
                    <a:pt x="3044" y="5451"/>
                  </a:cubicBezTo>
                  <a:cubicBezTo>
                    <a:pt x="5825" y="5451"/>
                    <a:pt x="7405" y="1466"/>
                    <a:pt x="4466" y="128"/>
                  </a:cubicBezTo>
                  <a:lnTo>
                    <a:pt x="4466" y="128"/>
                  </a:lnTo>
                  <a:cubicBezTo>
                    <a:pt x="4497" y="318"/>
                    <a:pt x="4592" y="508"/>
                    <a:pt x="4656" y="698"/>
                  </a:cubicBezTo>
                  <a:cubicBezTo>
                    <a:pt x="4719" y="856"/>
                    <a:pt x="4561" y="951"/>
                    <a:pt x="4434" y="951"/>
                  </a:cubicBezTo>
                  <a:cubicBezTo>
                    <a:pt x="4282" y="1332"/>
                    <a:pt x="3877" y="1564"/>
                    <a:pt x="3489" y="1564"/>
                  </a:cubicBezTo>
                  <a:cubicBezTo>
                    <a:pt x="3232" y="1564"/>
                    <a:pt x="2983" y="1463"/>
                    <a:pt x="2819" y="1236"/>
                  </a:cubicBezTo>
                  <a:cubicBezTo>
                    <a:pt x="2724" y="1141"/>
                    <a:pt x="2819" y="1078"/>
                    <a:pt x="2882" y="1078"/>
                  </a:cubicBezTo>
                  <a:cubicBezTo>
                    <a:pt x="2661" y="761"/>
                    <a:pt x="2439" y="349"/>
                    <a:pt x="2249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7593897" y="664309"/>
              <a:ext cx="240662" cy="196736"/>
            </a:xfrm>
            <a:custGeom>
              <a:avLst/>
              <a:gdLst/>
              <a:ahLst/>
              <a:cxnLst/>
              <a:rect l="l" t="t" r="r" b="b"/>
              <a:pathLst>
                <a:path w="7380" h="6033" extrusionOk="0">
                  <a:moveTo>
                    <a:pt x="4323" y="674"/>
                  </a:moveTo>
                  <a:cubicBezTo>
                    <a:pt x="4675" y="674"/>
                    <a:pt x="5028" y="735"/>
                    <a:pt x="5353" y="870"/>
                  </a:cubicBezTo>
                  <a:cubicBezTo>
                    <a:pt x="5524" y="955"/>
                    <a:pt x="5412" y="1195"/>
                    <a:pt x="5272" y="1195"/>
                  </a:cubicBezTo>
                  <a:cubicBezTo>
                    <a:pt x="5257" y="1195"/>
                    <a:pt x="5242" y="1193"/>
                    <a:pt x="5226" y="1186"/>
                  </a:cubicBezTo>
                  <a:cubicBezTo>
                    <a:pt x="4819" y="1085"/>
                    <a:pt x="4440" y="1019"/>
                    <a:pt x="4058" y="1019"/>
                  </a:cubicBezTo>
                  <a:cubicBezTo>
                    <a:pt x="3727" y="1019"/>
                    <a:pt x="3394" y="1069"/>
                    <a:pt x="3041" y="1186"/>
                  </a:cubicBezTo>
                  <a:cubicBezTo>
                    <a:pt x="3027" y="1193"/>
                    <a:pt x="3014" y="1196"/>
                    <a:pt x="3001" y="1196"/>
                  </a:cubicBezTo>
                  <a:cubicBezTo>
                    <a:pt x="2902" y="1196"/>
                    <a:pt x="2865" y="993"/>
                    <a:pt x="2977" y="965"/>
                  </a:cubicBezTo>
                  <a:cubicBezTo>
                    <a:pt x="3377" y="783"/>
                    <a:pt x="3849" y="674"/>
                    <a:pt x="4323" y="674"/>
                  </a:cubicBezTo>
                  <a:close/>
                  <a:moveTo>
                    <a:pt x="4683" y="0"/>
                  </a:moveTo>
                  <a:cubicBezTo>
                    <a:pt x="4517" y="0"/>
                    <a:pt x="4349" y="15"/>
                    <a:pt x="4181" y="46"/>
                  </a:cubicBezTo>
                  <a:cubicBezTo>
                    <a:pt x="2819" y="300"/>
                    <a:pt x="1647" y="1313"/>
                    <a:pt x="1014" y="2580"/>
                  </a:cubicBezTo>
                  <a:cubicBezTo>
                    <a:pt x="1" y="4607"/>
                    <a:pt x="2217" y="6000"/>
                    <a:pt x="3991" y="6032"/>
                  </a:cubicBezTo>
                  <a:cubicBezTo>
                    <a:pt x="4026" y="6033"/>
                    <a:pt x="4061" y="6033"/>
                    <a:pt x="4097" y="6033"/>
                  </a:cubicBezTo>
                  <a:cubicBezTo>
                    <a:pt x="5321" y="6033"/>
                    <a:pt x="6422" y="5499"/>
                    <a:pt x="7284" y="4607"/>
                  </a:cubicBezTo>
                  <a:cubicBezTo>
                    <a:pt x="6809" y="4448"/>
                    <a:pt x="6334" y="4322"/>
                    <a:pt x="5859" y="4163"/>
                  </a:cubicBezTo>
                  <a:cubicBezTo>
                    <a:pt x="5701" y="4132"/>
                    <a:pt x="5638" y="3941"/>
                    <a:pt x="5701" y="3815"/>
                  </a:cubicBezTo>
                  <a:cubicBezTo>
                    <a:pt x="5701" y="3815"/>
                    <a:pt x="5638" y="3815"/>
                    <a:pt x="5606" y="3783"/>
                  </a:cubicBezTo>
                  <a:cubicBezTo>
                    <a:pt x="5194" y="3308"/>
                    <a:pt x="5543" y="2580"/>
                    <a:pt x="6049" y="2358"/>
                  </a:cubicBezTo>
                  <a:cubicBezTo>
                    <a:pt x="6049" y="2226"/>
                    <a:pt x="6137" y="2050"/>
                    <a:pt x="6277" y="2050"/>
                  </a:cubicBezTo>
                  <a:cubicBezTo>
                    <a:pt x="6304" y="2050"/>
                    <a:pt x="6334" y="2057"/>
                    <a:pt x="6366" y="2073"/>
                  </a:cubicBezTo>
                  <a:cubicBezTo>
                    <a:pt x="6714" y="2200"/>
                    <a:pt x="7031" y="2295"/>
                    <a:pt x="7379" y="2421"/>
                  </a:cubicBezTo>
                  <a:cubicBezTo>
                    <a:pt x="7295" y="1009"/>
                    <a:pt x="6052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7687064" y="687918"/>
              <a:ext cx="85243" cy="17283"/>
            </a:xfrm>
            <a:custGeom>
              <a:avLst/>
              <a:gdLst/>
              <a:ahLst/>
              <a:cxnLst/>
              <a:rect l="l" t="t" r="r" b="b"/>
              <a:pathLst>
                <a:path w="2614" h="530" extrusionOk="0">
                  <a:moveTo>
                    <a:pt x="1422" y="1"/>
                  </a:moveTo>
                  <a:cubicBezTo>
                    <a:pt x="972" y="1"/>
                    <a:pt x="506" y="98"/>
                    <a:pt x="89" y="272"/>
                  </a:cubicBezTo>
                  <a:cubicBezTo>
                    <a:pt x="1" y="360"/>
                    <a:pt x="48" y="529"/>
                    <a:pt x="156" y="529"/>
                  </a:cubicBezTo>
                  <a:cubicBezTo>
                    <a:pt x="165" y="529"/>
                    <a:pt x="174" y="528"/>
                    <a:pt x="184" y="526"/>
                  </a:cubicBezTo>
                  <a:cubicBezTo>
                    <a:pt x="540" y="392"/>
                    <a:pt x="876" y="335"/>
                    <a:pt x="1210" y="335"/>
                  </a:cubicBezTo>
                  <a:cubicBezTo>
                    <a:pt x="1589" y="335"/>
                    <a:pt x="1965" y="408"/>
                    <a:pt x="2369" y="526"/>
                  </a:cubicBezTo>
                  <a:cubicBezTo>
                    <a:pt x="2377" y="527"/>
                    <a:pt x="2385" y="528"/>
                    <a:pt x="2393" y="528"/>
                  </a:cubicBezTo>
                  <a:cubicBezTo>
                    <a:pt x="2537" y="528"/>
                    <a:pt x="2614" y="269"/>
                    <a:pt x="2464" y="209"/>
                  </a:cubicBezTo>
                  <a:cubicBezTo>
                    <a:pt x="2150" y="66"/>
                    <a:pt x="1791" y="1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8344710" y="1419263"/>
              <a:ext cx="86319" cy="34860"/>
            </a:xfrm>
            <a:custGeom>
              <a:avLst/>
              <a:gdLst/>
              <a:ahLst/>
              <a:cxnLst/>
              <a:rect l="l" t="t" r="r" b="b"/>
              <a:pathLst>
                <a:path w="2647" h="1069" extrusionOk="0">
                  <a:moveTo>
                    <a:pt x="2459" y="1"/>
                  </a:moveTo>
                  <a:cubicBezTo>
                    <a:pt x="2442" y="1"/>
                    <a:pt x="2424" y="5"/>
                    <a:pt x="2407" y="14"/>
                  </a:cubicBezTo>
                  <a:cubicBezTo>
                    <a:pt x="1710" y="489"/>
                    <a:pt x="1077" y="837"/>
                    <a:pt x="127" y="837"/>
                  </a:cubicBezTo>
                  <a:cubicBezTo>
                    <a:pt x="119" y="835"/>
                    <a:pt x="112" y="834"/>
                    <a:pt x="106" y="834"/>
                  </a:cubicBezTo>
                  <a:cubicBezTo>
                    <a:pt x="0" y="834"/>
                    <a:pt x="7" y="1059"/>
                    <a:pt x="127" y="1059"/>
                  </a:cubicBezTo>
                  <a:cubicBezTo>
                    <a:pt x="215" y="1065"/>
                    <a:pt x="306" y="1069"/>
                    <a:pt x="399" y="1069"/>
                  </a:cubicBezTo>
                  <a:cubicBezTo>
                    <a:pt x="1175" y="1069"/>
                    <a:pt x="2085" y="826"/>
                    <a:pt x="2565" y="204"/>
                  </a:cubicBezTo>
                  <a:cubicBezTo>
                    <a:pt x="2647" y="149"/>
                    <a:pt x="2565" y="1"/>
                    <a:pt x="245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8365743" y="1408991"/>
              <a:ext cx="50643" cy="22468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1374" y="1"/>
                  </a:moveTo>
                  <a:cubicBezTo>
                    <a:pt x="1356" y="1"/>
                    <a:pt x="1338" y="4"/>
                    <a:pt x="1318" y="12"/>
                  </a:cubicBezTo>
                  <a:cubicBezTo>
                    <a:pt x="1128" y="43"/>
                    <a:pt x="1033" y="139"/>
                    <a:pt x="843" y="170"/>
                  </a:cubicBezTo>
                  <a:cubicBezTo>
                    <a:pt x="590" y="297"/>
                    <a:pt x="305" y="360"/>
                    <a:pt x="83" y="487"/>
                  </a:cubicBezTo>
                  <a:cubicBezTo>
                    <a:pt x="0" y="515"/>
                    <a:pt x="38" y="688"/>
                    <a:pt x="113" y="688"/>
                  </a:cubicBezTo>
                  <a:cubicBezTo>
                    <a:pt x="124" y="688"/>
                    <a:pt x="135" y="685"/>
                    <a:pt x="147" y="677"/>
                  </a:cubicBezTo>
                  <a:cubicBezTo>
                    <a:pt x="432" y="614"/>
                    <a:pt x="685" y="487"/>
                    <a:pt x="907" y="424"/>
                  </a:cubicBezTo>
                  <a:lnTo>
                    <a:pt x="1002" y="424"/>
                  </a:lnTo>
                  <a:cubicBezTo>
                    <a:pt x="1160" y="360"/>
                    <a:pt x="1255" y="297"/>
                    <a:pt x="1413" y="234"/>
                  </a:cubicBezTo>
                  <a:cubicBezTo>
                    <a:pt x="1552" y="178"/>
                    <a:pt x="1496" y="1"/>
                    <a:pt x="1374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5"/>
          <p:cNvGrpSpPr/>
          <p:nvPr/>
        </p:nvGrpSpPr>
        <p:grpSpPr>
          <a:xfrm rot="1222218">
            <a:off x="488488" y="3527935"/>
            <a:ext cx="1077184" cy="1112763"/>
            <a:chOff x="214638" y="3453144"/>
            <a:chExt cx="1077141" cy="1112718"/>
          </a:xfrm>
        </p:grpSpPr>
        <p:sp>
          <p:nvSpPr>
            <p:cNvPr id="349" name="Google Shape;349;p25"/>
            <p:cNvSpPr/>
            <p:nvPr/>
          </p:nvSpPr>
          <p:spPr>
            <a:xfrm>
              <a:off x="214638" y="3453144"/>
              <a:ext cx="1077141" cy="1112718"/>
            </a:xfrm>
            <a:custGeom>
              <a:avLst/>
              <a:gdLst/>
              <a:ahLst/>
              <a:cxnLst/>
              <a:rect l="l" t="t" r="r" b="b"/>
              <a:pathLst>
                <a:path w="33031" h="34122" extrusionOk="0">
                  <a:moveTo>
                    <a:pt x="3990" y="609"/>
                  </a:moveTo>
                  <a:cubicBezTo>
                    <a:pt x="4841" y="609"/>
                    <a:pt x="5683" y="818"/>
                    <a:pt x="6366" y="1311"/>
                  </a:cubicBezTo>
                  <a:cubicBezTo>
                    <a:pt x="7632" y="2230"/>
                    <a:pt x="7981" y="4098"/>
                    <a:pt x="6967" y="5270"/>
                  </a:cubicBezTo>
                  <a:cubicBezTo>
                    <a:pt x="6746" y="4953"/>
                    <a:pt x="6587" y="4636"/>
                    <a:pt x="6461" y="4320"/>
                  </a:cubicBezTo>
                  <a:cubicBezTo>
                    <a:pt x="6400" y="4229"/>
                    <a:pt x="6325" y="4189"/>
                    <a:pt x="6250" y="4189"/>
                  </a:cubicBezTo>
                  <a:cubicBezTo>
                    <a:pt x="6167" y="4189"/>
                    <a:pt x="6083" y="4237"/>
                    <a:pt x="6017" y="4320"/>
                  </a:cubicBezTo>
                  <a:cubicBezTo>
                    <a:pt x="5893" y="4276"/>
                    <a:pt x="5759" y="4254"/>
                    <a:pt x="5625" y="4254"/>
                  </a:cubicBezTo>
                  <a:cubicBezTo>
                    <a:pt x="5178" y="4254"/>
                    <a:pt x="4736" y="4498"/>
                    <a:pt x="4687" y="4985"/>
                  </a:cubicBezTo>
                  <a:cubicBezTo>
                    <a:pt x="4687" y="5080"/>
                    <a:pt x="4687" y="5080"/>
                    <a:pt x="4751" y="5111"/>
                  </a:cubicBezTo>
                  <a:cubicBezTo>
                    <a:pt x="4592" y="5143"/>
                    <a:pt x="4497" y="5301"/>
                    <a:pt x="4592" y="5460"/>
                  </a:cubicBezTo>
                  <a:lnTo>
                    <a:pt x="5289" y="6758"/>
                  </a:lnTo>
                  <a:cubicBezTo>
                    <a:pt x="4085" y="6758"/>
                    <a:pt x="2850" y="6378"/>
                    <a:pt x="1964" y="5428"/>
                  </a:cubicBezTo>
                  <a:cubicBezTo>
                    <a:pt x="792" y="4130"/>
                    <a:pt x="159" y="1596"/>
                    <a:pt x="2312" y="868"/>
                  </a:cubicBezTo>
                  <a:cubicBezTo>
                    <a:pt x="2845" y="703"/>
                    <a:pt x="3420" y="609"/>
                    <a:pt x="3990" y="609"/>
                  </a:cubicBezTo>
                  <a:close/>
                  <a:moveTo>
                    <a:pt x="5645" y="4628"/>
                  </a:moveTo>
                  <a:cubicBezTo>
                    <a:pt x="5866" y="4628"/>
                    <a:pt x="6077" y="4728"/>
                    <a:pt x="6176" y="4953"/>
                  </a:cubicBezTo>
                  <a:cubicBezTo>
                    <a:pt x="6207" y="4953"/>
                    <a:pt x="6207" y="4985"/>
                    <a:pt x="6207" y="4985"/>
                  </a:cubicBezTo>
                  <a:cubicBezTo>
                    <a:pt x="7347" y="7297"/>
                    <a:pt x="8741" y="9513"/>
                    <a:pt x="10451" y="11414"/>
                  </a:cubicBezTo>
                  <a:cubicBezTo>
                    <a:pt x="10356" y="11477"/>
                    <a:pt x="10324" y="11604"/>
                    <a:pt x="10324" y="11699"/>
                  </a:cubicBezTo>
                  <a:cubicBezTo>
                    <a:pt x="10008" y="11857"/>
                    <a:pt x="9691" y="12015"/>
                    <a:pt x="9406" y="12205"/>
                  </a:cubicBezTo>
                  <a:cubicBezTo>
                    <a:pt x="9374" y="12205"/>
                    <a:pt x="9374" y="12174"/>
                    <a:pt x="9374" y="12174"/>
                  </a:cubicBezTo>
                  <a:cubicBezTo>
                    <a:pt x="7854" y="9862"/>
                    <a:pt x="6397" y="7550"/>
                    <a:pt x="5004" y="5175"/>
                  </a:cubicBezTo>
                  <a:cubicBezTo>
                    <a:pt x="5004" y="5143"/>
                    <a:pt x="4972" y="5111"/>
                    <a:pt x="4941" y="5111"/>
                  </a:cubicBezTo>
                  <a:cubicBezTo>
                    <a:pt x="4941" y="5080"/>
                    <a:pt x="4972" y="5080"/>
                    <a:pt x="4972" y="5048"/>
                  </a:cubicBezTo>
                  <a:cubicBezTo>
                    <a:pt x="5078" y="4784"/>
                    <a:pt x="5369" y="4628"/>
                    <a:pt x="5645" y="4628"/>
                  </a:cubicBezTo>
                  <a:close/>
                  <a:moveTo>
                    <a:pt x="26557" y="15867"/>
                  </a:moveTo>
                  <a:cubicBezTo>
                    <a:pt x="26952" y="15867"/>
                    <a:pt x="27347" y="15871"/>
                    <a:pt x="27742" y="15879"/>
                  </a:cubicBezTo>
                  <a:lnTo>
                    <a:pt x="27806" y="15879"/>
                  </a:lnTo>
                  <a:cubicBezTo>
                    <a:pt x="28091" y="16227"/>
                    <a:pt x="28186" y="16702"/>
                    <a:pt x="27806" y="17019"/>
                  </a:cubicBezTo>
                  <a:cubicBezTo>
                    <a:pt x="26200" y="16984"/>
                    <a:pt x="24489" y="16882"/>
                    <a:pt x="22789" y="16882"/>
                  </a:cubicBezTo>
                  <a:cubicBezTo>
                    <a:pt x="21404" y="16882"/>
                    <a:pt x="20025" y="16950"/>
                    <a:pt x="18717" y="17177"/>
                  </a:cubicBezTo>
                  <a:cubicBezTo>
                    <a:pt x="18748" y="16766"/>
                    <a:pt x="18717" y="16354"/>
                    <a:pt x="18622" y="15910"/>
                  </a:cubicBezTo>
                  <a:lnTo>
                    <a:pt x="18622" y="15910"/>
                  </a:lnTo>
                  <a:cubicBezTo>
                    <a:pt x="19313" y="15940"/>
                    <a:pt x="20008" y="15950"/>
                    <a:pt x="20705" y="15950"/>
                  </a:cubicBezTo>
                  <a:cubicBezTo>
                    <a:pt x="22647" y="15950"/>
                    <a:pt x="24606" y="15867"/>
                    <a:pt x="26557" y="15867"/>
                  </a:cubicBezTo>
                  <a:close/>
                  <a:moveTo>
                    <a:pt x="29429" y="13024"/>
                  </a:moveTo>
                  <a:cubicBezTo>
                    <a:pt x="30952" y="13024"/>
                    <a:pt x="32506" y="14159"/>
                    <a:pt x="32524" y="16132"/>
                  </a:cubicBezTo>
                  <a:cubicBezTo>
                    <a:pt x="32524" y="17557"/>
                    <a:pt x="31606" y="18729"/>
                    <a:pt x="30276" y="19141"/>
                  </a:cubicBezTo>
                  <a:cubicBezTo>
                    <a:pt x="29983" y="19219"/>
                    <a:pt x="29675" y="19258"/>
                    <a:pt x="29369" y="19258"/>
                  </a:cubicBezTo>
                  <a:cubicBezTo>
                    <a:pt x="28183" y="19258"/>
                    <a:pt x="27012" y="18670"/>
                    <a:pt x="26760" y="17462"/>
                  </a:cubicBezTo>
                  <a:lnTo>
                    <a:pt x="27964" y="17462"/>
                  </a:lnTo>
                  <a:cubicBezTo>
                    <a:pt x="28122" y="17462"/>
                    <a:pt x="28217" y="17304"/>
                    <a:pt x="28186" y="17146"/>
                  </a:cubicBezTo>
                  <a:cubicBezTo>
                    <a:pt x="28629" y="16702"/>
                    <a:pt x="28692" y="15847"/>
                    <a:pt x="28091" y="15530"/>
                  </a:cubicBezTo>
                  <a:cubicBezTo>
                    <a:pt x="28059" y="15499"/>
                    <a:pt x="28027" y="15499"/>
                    <a:pt x="27964" y="15499"/>
                  </a:cubicBezTo>
                  <a:cubicBezTo>
                    <a:pt x="27932" y="15404"/>
                    <a:pt x="27869" y="15372"/>
                    <a:pt x="27774" y="15372"/>
                  </a:cubicBezTo>
                  <a:cubicBezTo>
                    <a:pt x="27394" y="15372"/>
                    <a:pt x="26982" y="15340"/>
                    <a:pt x="26602" y="15340"/>
                  </a:cubicBezTo>
                  <a:cubicBezTo>
                    <a:pt x="26634" y="15340"/>
                    <a:pt x="26665" y="15277"/>
                    <a:pt x="26665" y="15245"/>
                  </a:cubicBezTo>
                  <a:cubicBezTo>
                    <a:pt x="27068" y="13717"/>
                    <a:pt x="28239" y="13024"/>
                    <a:pt x="29429" y="13024"/>
                  </a:cubicBezTo>
                  <a:close/>
                  <a:moveTo>
                    <a:pt x="12664" y="11202"/>
                  </a:moveTo>
                  <a:cubicBezTo>
                    <a:pt x="15363" y="11202"/>
                    <a:pt x="18198" y="14498"/>
                    <a:pt x="18147" y="16987"/>
                  </a:cubicBezTo>
                  <a:cubicBezTo>
                    <a:pt x="18115" y="19774"/>
                    <a:pt x="15930" y="22403"/>
                    <a:pt x="13079" y="22498"/>
                  </a:cubicBezTo>
                  <a:cubicBezTo>
                    <a:pt x="13034" y="22499"/>
                    <a:pt x="12989" y="22499"/>
                    <a:pt x="12944" y="22499"/>
                  </a:cubicBezTo>
                  <a:cubicBezTo>
                    <a:pt x="10514" y="22499"/>
                    <a:pt x="7970" y="20837"/>
                    <a:pt x="7379" y="18381"/>
                  </a:cubicBezTo>
                  <a:cubicBezTo>
                    <a:pt x="6746" y="15720"/>
                    <a:pt x="8297" y="13124"/>
                    <a:pt x="10609" y="11889"/>
                  </a:cubicBezTo>
                  <a:cubicBezTo>
                    <a:pt x="10641" y="11889"/>
                    <a:pt x="10673" y="11889"/>
                    <a:pt x="10704" y="11825"/>
                  </a:cubicBezTo>
                  <a:cubicBezTo>
                    <a:pt x="10768" y="11794"/>
                    <a:pt x="10799" y="11794"/>
                    <a:pt x="10831" y="11762"/>
                  </a:cubicBezTo>
                  <a:lnTo>
                    <a:pt x="10863" y="11762"/>
                  </a:lnTo>
                  <a:lnTo>
                    <a:pt x="10926" y="11730"/>
                  </a:lnTo>
                  <a:cubicBezTo>
                    <a:pt x="11477" y="11363"/>
                    <a:pt x="12067" y="11202"/>
                    <a:pt x="12664" y="11202"/>
                  </a:cubicBezTo>
                  <a:close/>
                  <a:moveTo>
                    <a:pt x="9089" y="21738"/>
                  </a:moveTo>
                  <a:cubicBezTo>
                    <a:pt x="9533" y="22054"/>
                    <a:pt x="9976" y="22339"/>
                    <a:pt x="10483" y="22529"/>
                  </a:cubicBezTo>
                  <a:cubicBezTo>
                    <a:pt x="9121" y="24999"/>
                    <a:pt x="7854" y="27596"/>
                    <a:pt x="6841" y="30257"/>
                  </a:cubicBezTo>
                  <a:cubicBezTo>
                    <a:pt x="6825" y="30225"/>
                    <a:pt x="6801" y="30209"/>
                    <a:pt x="6777" y="30209"/>
                  </a:cubicBezTo>
                  <a:cubicBezTo>
                    <a:pt x="6754" y="30209"/>
                    <a:pt x="6730" y="30225"/>
                    <a:pt x="6714" y="30257"/>
                  </a:cubicBezTo>
                  <a:cubicBezTo>
                    <a:pt x="6620" y="30322"/>
                    <a:pt x="6510" y="30352"/>
                    <a:pt x="6397" y="30352"/>
                  </a:cubicBezTo>
                  <a:cubicBezTo>
                    <a:pt x="6128" y="30352"/>
                    <a:pt x="5844" y="30185"/>
                    <a:pt x="5732" y="29940"/>
                  </a:cubicBezTo>
                  <a:cubicBezTo>
                    <a:pt x="7062" y="27375"/>
                    <a:pt x="7949" y="24429"/>
                    <a:pt x="9089" y="21738"/>
                  </a:cubicBezTo>
                  <a:close/>
                  <a:moveTo>
                    <a:pt x="4832" y="28295"/>
                  </a:moveTo>
                  <a:cubicBezTo>
                    <a:pt x="5202" y="28295"/>
                    <a:pt x="5570" y="28331"/>
                    <a:pt x="5922" y="28388"/>
                  </a:cubicBezTo>
                  <a:cubicBezTo>
                    <a:pt x="5796" y="28831"/>
                    <a:pt x="5701" y="29211"/>
                    <a:pt x="5606" y="29623"/>
                  </a:cubicBezTo>
                  <a:cubicBezTo>
                    <a:pt x="5582" y="29588"/>
                    <a:pt x="5550" y="29575"/>
                    <a:pt x="5520" y="29575"/>
                  </a:cubicBezTo>
                  <a:cubicBezTo>
                    <a:pt x="5466" y="29575"/>
                    <a:pt x="5416" y="29615"/>
                    <a:pt x="5416" y="29655"/>
                  </a:cubicBezTo>
                  <a:cubicBezTo>
                    <a:pt x="5315" y="30232"/>
                    <a:pt x="5850" y="30669"/>
                    <a:pt x="6361" y="30669"/>
                  </a:cubicBezTo>
                  <a:cubicBezTo>
                    <a:pt x="6495" y="30669"/>
                    <a:pt x="6627" y="30639"/>
                    <a:pt x="6746" y="30573"/>
                  </a:cubicBezTo>
                  <a:cubicBezTo>
                    <a:pt x="6796" y="30640"/>
                    <a:pt x="6872" y="30680"/>
                    <a:pt x="6947" y="30680"/>
                  </a:cubicBezTo>
                  <a:cubicBezTo>
                    <a:pt x="7015" y="30680"/>
                    <a:pt x="7081" y="30648"/>
                    <a:pt x="7126" y="30573"/>
                  </a:cubicBezTo>
                  <a:cubicBezTo>
                    <a:pt x="7189" y="30383"/>
                    <a:pt x="7316" y="30225"/>
                    <a:pt x="7379" y="30003"/>
                  </a:cubicBezTo>
                  <a:lnTo>
                    <a:pt x="7379" y="30003"/>
                  </a:lnTo>
                  <a:cubicBezTo>
                    <a:pt x="8178" y="32155"/>
                    <a:pt x="6458" y="33617"/>
                    <a:pt x="4689" y="33617"/>
                  </a:cubicBezTo>
                  <a:cubicBezTo>
                    <a:pt x="3724" y="33617"/>
                    <a:pt x="2746" y="33183"/>
                    <a:pt x="2154" y="32188"/>
                  </a:cubicBezTo>
                  <a:cubicBezTo>
                    <a:pt x="1489" y="31017"/>
                    <a:pt x="1679" y="29465"/>
                    <a:pt x="2914" y="28736"/>
                  </a:cubicBezTo>
                  <a:cubicBezTo>
                    <a:pt x="3503" y="28411"/>
                    <a:pt x="4170" y="28295"/>
                    <a:pt x="4832" y="28295"/>
                  </a:cubicBezTo>
                  <a:close/>
                  <a:moveTo>
                    <a:pt x="3943" y="1"/>
                  </a:moveTo>
                  <a:cubicBezTo>
                    <a:pt x="3196" y="1"/>
                    <a:pt x="2451" y="149"/>
                    <a:pt x="1805" y="424"/>
                  </a:cubicBezTo>
                  <a:cubicBezTo>
                    <a:pt x="0" y="1216"/>
                    <a:pt x="32" y="3370"/>
                    <a:pt x="950" y="4858"/>
                  </a:cubicBezTo>
                  <a:cubicBezTo>
                    <a:pt x="1777" y="6209"/>
                    <a:pt x="3253" y="7104"/>
                    <a:pt x="4833" y="7104"/>
                  </a:cubicBezTo>
                  <a:cubicBezTo>
                    <a:pt x="5067" y="7104"/>
                    <a:pt x="5305" y="7084"/>
                    <a:pt x="5542" y="7043"/>
                  </a:cubicBezTo>
                  <a:cubicBezTo>
                    <a:pt x="6587" y="8912"/>
                    <a:pt x="7791" y="10685"/>
                    <a:pt x="9121" y="12300"/>
                  </a:cubicBezTo>
                  <a:cubicBezTo>
                    <a:pt x="9121" y="12364"/>
                    <a:pt x="9184" y="12364"/>
                    <a:pt x="9184" y="12364"/>
                  </a:cubicBezTo>
                  <a:cubicBezTo>
                    <a:pt x="7221" y="13852"/>
                    <a:pt x="6271" y="16512"/>
                    <a:pt x="7062" y="18919"/>
                  </a:cubicBezTo>
                  <a:cubicBezTo>
                    <a:pt x="7379" y="19869"/>
                    <a:pt x="7981" y="20692"/>
                    <a:pt x="8741" y="21389"/>
                  </a:cubicBezTo>
                  <a:lnTo>
                    <a:pt x="8709" y="21421"/>
                  </a:lnTo>
                  <a:cubicBezTo>
                    <a:pt x="7791" y="23511"/>
                    <a:pt x="6746" y="25728"/>
                    <a:pt x="6049" y="28008"/>
                  </a:cubicBezTo>
                  <a:cubicBezTo>
                    <a:pt x="5599" y="27854"/>
                    <a:pt x="5108" y="27773"/>
                    <a:pt x="4615" y="27773"/>
                  </a:cubicBezTo>
                  <a:cubicBezTo>
                    <a:pt x="3686" y="27773"/>
                    <a:pt x="2753" y="28063"/>
                    <a:pt x="2090" y="28705"/>
                  </a:cubicBezTo>
                  <a:cubicBezTo>
                    <a:pt x="982" y="29813"/>
                    <a:pt x="1109" y="31650"/>
                    <a:pt x="2059" y="32822"/>
                  </a:cubicBezTo>
                  <a:cubicBezTo>
                    <a:pt x="2773" y="33728"/>
                    <a:pt x="3763" y="34122"/>
                    <a:pt x="4738" y="34122"/>
                  </a:cubicBezTo>
                  <a:cubicBezTo>
                    <a:pt x="6828" y="34122"/>
                    <a:pt x="8846" y="32307"/>
                    <a:pt x="7917" y="29845"/>
                  </a:cubicBezTo>
                  <a:cubicBezTo>
                    <a:pt x="7868" y="29722"/>
                    <a:pt x="7762" y="29675"/>
                    <a:pt x="7673" y="29675"/>
                  </a:cubicBezTo>
                  <a:cubicBezTo>
                    <a:pt x="7647" y="29675"/>
                    <a:pt x="7622" y="29679"/>
                    <a:pt x="7601" y="29686"/>
                  </a:cubicBezTo>
                  <a:cubicBezTo>
                    <a:pt x="8772" y="27438"/>
                    <a:pt x="9849" y="24999"/>
                    <a:pt x="10768" y="22624"/>
                  </a:cubicBezTo>
                  <a:cubicBezTo>
                    <a:pt x="11463" y="22856"/>
                    <a:pt x="12206" y="22994"/>
                    <a:pt x="12946" y="22994"/>
                  </a:cubicBezTo>
                  <a:cubicBezTo>
                    <a:pt x="13419" y="22994"/>
                    <a:pt x="13890" y="22938"/>
                    <a:pt x="14346" y="22814"/>
                  </a:cubicBezTo>
                  <a:cubicBezTo>
                    <a:pt x="16785" y="22181"/>
                    <a:pt x="18558" y="19806"/>
                    <a:pt x="18717" y="17304"/>
                  </a:cubicBezTo>
                  <a:cubicBezTo>
                    <a:pt x="19977" y="17470"/>
                    <a:pt x="21280" y="17514"/>
                    <a:pt x="22596" y="17514"/>
                  </a:cubicBezTo>
                  <a:cubicBezTo>
                    <a:pt x="23792" y="17514"/>
                    <a:pt x="24999" y="17477"/>
                    <a:pt x="26190" y="17462"/>
                  </a:cubicBezTo>
                  <a:cubicBezTo>
                    <a:pt x="26488" y="18925"/>
                    <a:pt x="27922" y="19716"/>
                    <a:pt x="29361" y="19716"/>
                  </a:cubicBezTo>
                  <a:cubicBezTo>
                    <a:pt x="29604" y="19716"/>
                    <a:pt x="29848" y="19693"/>
                    <a:pt x="30086" y="19647"/>
                  </a:cubicBezTo>
                  <a:cubicBezTo>
                    <a:pt x="31828" y="19299"/>
                    <a:pt x="33031" y="17779"/>
                    <a:pt x="32968" y="15974"/>
                  </a:cubicBezTo>
                  <a:cubicBezTo>
                    <a:pt x="32873" y="14200"/>
                    <a:pt x="31606" y="12712"/>
                    <a:pt x="29864" y="12522"/>
                  </a:cubicBezTo>
                  <a:cubicBezTo>
                    <a:pt x="29699" y="12498"/>
                    <a:pt x="29535" y="12487"/>
                    <a:pt x="29374" y="12487"/>
                  </a:cubicBezTo>
                  <a:cubicBezTo>
                    <a:pt x="27807" y="12487"/>
                    <a:pt x="26486" y="13577"/>
                    <a:pt x="26285" y="15214"/>
                  </a:cubicBezTo>
                  <a:cubicBezTo>
                    <a:pt x="26285" y="15245"/>
                    <a:pt x="26317" y="15277"/>
                    <a:pt x="26349" y="15309"/>
                  </a:cubicBezTo>
                  <a:cubicBezTo>
                    <a:pt x="25506" y="15278"/>
                    <a:pt x="24657" y="15257"/>
                    <a:pt x="23807" y="15257"/>
                  </a:cubicBezTo>
                  <a:cubicBezTo>
                    <a:pt x="22039" y="15257"/>
                    <a:pt x="20270" y="15347"/>
                    <a:pt x="18558" y="15625"/>
                  </a:cubicBezTo>
                  <a:cubicBezTo>
                    <a:pt x="17969" y="13271"/>
                    <a:pt x="15146" y="10647"/>
                    <a:pt x="12547" y="10647"/>
                  </a:cubicBezTo>
                  <a:cubicBezTo>
                    <a:pt x="11930" y="10647"/>
                    <a:pt x="11326" y="10795"/>
                    <a:pt x="10768" y="11128"/>
                  </a:cubicBezTo>
                  <a:cubicBezTo>
                    <a:pt x="9438" y="9387"/>
                    <a:pt x="8234" y="7613"/>
                    <a:pt x="7189" y="5713"/>
                  </a:cubicBezTo>
                  <a:cubicBezTo>
                    <a:pt x="8392" y="4510"/>
                    <a:pt x="8329" y="2546"/>
                    <a:pt x="7221" y="1311"/>
                  </a:cubicBezTo>
                  <a:cubicBezTo>
                    <a:pt x="6413" y="404"/>
                    <a:pt x="517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077988" y="3878019"/>
              <a:ext cx="196247" cy="203160"/>
            </a:xfrm>
            <a:custGeom>
              <a:avLst/>
              <a:gdLst/>
              <a:ahLst/>
              <a:cxnLst/>
              <a:rect l="l" t="t" r="r" b="b"/>
              <a:pathLst>
                <a:path w="6018" h="6230" extrusionOk="0">
                  <a:moveTo>
                    <a:pt x="4568" y="3166"/>
                  </a:moveTo>
                  <a:cubicBezTo>
                    <a:pt x="4658" y="3166"/>
                    <a:pt x="4751" y="3222"/>
                    <a:pt x="4751" y="3325"/>
                  </a:cubicBezTo>
                  <a:cubicBezTo>
                    <a:pt x="4719" y="3958"/>
                    <a:pt x="4117" y="4528"/>
                    <a:pt x="3484" y="4623"/>
                  </a:cubicBezTo>
                  <a:cubicBezTo>
                    <a:pt x="3326" y="4623"/>
                    <a:pt x="3294" y="4370"/>
                    <a:pt x="3452" y="4307"/>
                  </a:cubicBezTo>
                  <a:cubicBezTo>
                    <a:pt x="3959" y="4212"/>
                    <a:pt x="4276" y="3800"/>
                    <a:pt x="4402" y="3293"/>
                  </a:cubicBezTo>
                  <a:cubicBezTo>
                    <a:pt x="4417" y="3206"/>
                    <a:pt x="4491" y="3166"/>
                    <a:pt x="4568" y="3166"/>
                  </a:cubicBezTo>
                  <a:close/>
                  <a:moveTo>
                    <a:pt x="4706" y="4061"/>
                  </a:moveTo>
                  <a:cubicBezTo>
                    <a:pt x="4808" y="4061"/>
                    <a:pt x="4931" y="4168"/>
                    <a:pt x="4909" y="4275"/>
                  </a:cubicBezTo>
                  <a:cubicBezTo>
                    <a:pt x="4756" y="5042"/>
                    <a:pt x="3889" y="5512"/>
                    <a:pt x="3144" y="5512"/>
                  </a:cubicBezTo>
                  <a:cubicBezTo>
                    <a:pt x="3120" y="5512"/>
                    <a:pt x="3096" y="5511"/>
                    <a:pt x="3072" y="5510"/>
                  </a:cubicBezTo>
                  <a:cubicBezTo>
                    <a:pt x="2882" y="5510"/>
                    <a:pt x="2882" y="5225"/>
                    <a:pt x="3072" y="5225"/>
                  </a:cubicBezTo>
                  <a:cubicBezTo>
                    <a:pt x="3095" y="5226"/>
                    <a:pt x="3118" y="5226"/>
                    <a:pt x="3141" y="5226"/>
                  </a:cubicBezTo>
                  <a:cubicBezTo>
                    <a:pt x="3833" y="5226"/>
                    <a:pt x="4316" y="4762"/>
                    <a:pt x="4592" y="4148"/>
                  </a:cubicBezTo>
                  <a:cubicBezTo>
                    <a:pt x="4613" y="4086"/>
                    <a:pt x="4657" y="4061"/>
                    <a:pt x="4706" y="4061"/>
                  </a:cubicBezTo>
                  <a:close/>
                  <a:moveTo>
                    <a:pt x="2917" y="1"/>
                  </a:moveTo>
                  <a:cubicBezTo>
                    <a:pt x="1710" y="1"/>
                    <a:pt x="510" y="701"/>
                    <a:pt x="64" y="2248"/>
                  </a:cubicBezTo>
                  <a:cubicBezTo>
                    <a:pt x="64" y="2280"/>
                    <a:pt x="32" y="2343"/>
                    <a:pt x="0" y="2343"/>
                  </a:cubicBezTo>
                  <a:cubicBezTo>
                    <a:pt x="380" y="2343"/>
                    <a:pt x="792" y="2375"/>
                    <a:pt x="1172" y="2375"/>
                  </a:cubicBezTo>
                  <a:cubicBezTo>
                    <a:pt x="1299" y="2375"/>
                    <a:pt x="1362" y="2406"/>
                    <a:pt x="1394" y="2501"/>
                  </a:cubicBezTo>
                  <a:cubicBezTo>
                    <a:pt x="1426" y="2501"/>
                    <a:pt x="1457" y="2501"/>
                    <a:pt x="1521" y="2533"/>
                  </a:cubicBezTo>
                  <a:cubicBezTo>
                    <a:pt x="2091" y="2850"/>
                    <a:pt x="2027" y="3768"/>
                    <a:pt x="1584" y="4148"/>
                  </a:cubicBezTo>
                  <a:cubicBezTo>
                    <a:pt x="1647" y="4275"/>
                    <a:pt x="1584" y="4465"/>
                    <a:pt x="1394" y="4465"/>
                  </a:cubicBezTo>
                  <a:lnTo>
                    <a:pt x="159" y="4465"/>
                  </a:lnTo>
                  <a:cubicBezTo>
                    <a:pt x="511" y="5647"/>
                    <a:pt x="1681" y="6229"/>
                    <a:pt x="2861" y="6229"/>
                  </a:cubicBezTo>
                  <a:cubicBezTo>
                    <a:pt x="3168" y="6229"/>
                    <a:pt x="3475" y="6190"/>
                    <a:pt x="3769" y="6112"/>
                  </a:cubicBezTo>
                  <a:cubicBezTo>
                    <a:pt x="5131" y="5700"/>
                    <a:pt x="6018" y="4465"/>
                    <a:pt x="6018" y="3103"/>
                  </a:cubicBezTo>
                  <a:cubicBezTo>
                    <a:pt x="6000" y="1135"/>
                    <a:pt x="4453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171970" y="4010448"/>
              <a:ext cx="66818" cy="47317"/>
            </a:xfrm>
            <a:custGeom>
              <a:avLst/>
              <a:gdLst/>
              <a:ahLst/>
              <a:cxnLst/>
              <a:rect l="l" t="t" r="r" b="b"/>
              <a:pathLst>
                <a:path w="2049" h="1451" extrusionOk="0">
                  <a:moveTo>
                    <a:pt x="1824" y="0"/>
                  </a:moveTo>
                  <a:cubicBezTo>
                    <a:pt x="1775" y="0"/>
                    <a:pt x="1731" y="25"/>
                    <a:pt x="1710" y="87"/>
                  </a:cubicBezTo>
                  <a:cubicBezTo>
                    <a:pt x="1425" y="721"/>
                    <a:pt x="950" y="1164"/>
                    <a:pt x="222" y="1164"/>
                  </a:cubicBezTo>
                  <a:cubicBezTo>
                    <a:pt x="0" y="1164"/>
                    <a:pt x="0" y="1449"/>
                    <a:pt x="222" y="1449"/>
                  </a:cubicBezTo>
                  <a:cubicBezTo>
                    <a:pt x="245" y="1450"/>
                    <a:pt x="268" y="1451"/>
                    <a:pt x="291" y="1451"/>
                  </a:cubicBezTo>
                  <a:cubicBezTo>
                    <a:pt x="1007" y="1451"/>
                    <a:pt x="1874" y="981"/>
                    <a:pt x="2027" y="214"/>
                  </a:cubicBezTo>
                  <a:cubicBezTo>
                    <a:pt x="2049" y="107"/>
                    <a:pt x="1926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183318" y="3979762"/>
              <a:ext cx="49600" cy="46958"/>
            </a:xfrm>
            <a:custGeom>
              <a:avLst/>
              <a:gdLst/>
              <a:ahLst/>
              <a:cxnLst/>
              <a:rect l="l" t="t" r="r" b="b"/>
              <a:pathLst>
                <a:path w="1521" h="1440" extrusionOk="0">
                  <a:moveTo>
                    <a:pt x="1330" y="1"/>
                  </a:moveTo>
                  <a:cubicBezTo>
                    <a:pt x="1257" y="1"/>
                    <a:pt x="1187" y="43"/>
                    <a:pt x="1172" y="142"/>
                  </a:cubicBezTo>
                  <a:cubicBezTo>
                    <a:pt x="1077" y="680"/>
                    <a:pt x="761" y="1092"/>
                    <a:pt x="159" y="1123"/>
                  </a:cubicBezTo>
                  <a:cubicBezTo>
                    <a:pt x="1" y="1155"/>
                    <a:pt x="64" y="1440"/>
                    <a:pt x="222" y="1440"/>
                  </a:cubicBezTo>
                  <a:cubicBezTo>
                    <a:pt x="887" y="1408"/>
                    <a:pt x="1489" y="838"/>
                    <a:pt x="1521" y="173"/>
                  </a:cubicBezTo>
                  <a:cubicBezTo>
                    <a:pt x="1521" y="67"/>
                    <a:pt x="1423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821869" y="3969197"/>
              <a:ext cx="311915" cy="43078"/>
            </a:xfrm>
            <a:custGeom>
              <a:avLst/>
              <a:gdLst/>
              <a:ahLst/>
              <a:cxnLst/>
              <a:rect l="l" t="t" r="r" b="b"/>
              <a:pathLst>
                <a:path w="9565" h="1321" extrusionOk="0">
                  <a:moveTo>
                    <a:pt x="7627" y="0"/>
                  </a:moveTo>
                  <a:cubicBezTo>
                    <a:pt x="5725" y="0"/>
                    <a:pt x="3797" y="90"/>
                    <a:pt x="1890" y="90"/>
                  </a:cubicBezTo>
                  <a:cubicBezTo>
                    <a:pt x="1257" y="90"/>
                    <a:pt x="627" y="80"/>
                    <a:pt x="1" y="54"/>
                  </a:cubicBezTo>
                  <a:lnTo>
                    <a:pt x="1" y="54"/>
                  </a:lnTo>
                  <a:cubicBezTo>
                    <a:pt x="96" y="497"/>
                    <a:pt x="127" y="877"/>
                    <a:pt x="96" y="1321"/>
                  </a:cubicBezTo>
                  <a:cubicBezTo>
                    <a:pt x="1390" y="1093"/>
                    <a:pt x="2760" y="1025"/>
                    <a:pt x="4145" y="1025"/>
                  </a:cubicBezTo>
                  <a:cubicBezTo>
                    <a:pt x="5843" y="1025"/>
                    <a:pt x="7562" y="1127"/>
                    <a:pt x="9185" y="1162"/>
                  </a:cubicBezTo>
                  <a:cubicBezTo>
                    <a:pt x="9565" y="846"/>
                    <a:pt x="9470" y="371"/>
                    <a:pt x="9185" y="22"/>
                  </a:cubicBezTo>
                  <a:cubicBezTo>
                    <a:pt x="9163" y="22"/>
                    <a:pt x="9156" y="36"/>
                    <a:pt x="9145" y="36"/>
                  </a:cubicBezTo>
                  <a:cubicBezTo>
                    <a:pt x="9139" y="36"/>
                    <a:pt x="9132" y="33"/>
                    <a:pt x="9121" y="22"/>
                  </a:cubicBezTo>
                  <a:cubicBezTo>
                    <a:pt x="8626" y="7"/>
                    <a:pt x="8127" y="0"/>
                    <a:pt x="7627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36679" y="3819452"/>
              <a:ext cx="372276" cy="368526"/>
            </a:xfrm>
            <a:custGeom>
              <a:avLst/>
              <a:gdLst/>
              <a:ahLst/>
              <a:cxnLst/>
              <a:rect l="l" t="t" r="r" b="b"/>
              <a:pathLst>
                <a:path w="11416" h="11301" extrusionOk="0">
                  <a:moveTo>
                    <a:pt x="6365" y="561"/>
                  </a:moveTo>
                  <a:cubicBezTo>
                    <a:pt x="7316" y="687"/>
                    <a:pt x="8266" y="1067"/>
                    <a:pt x="8931" y="1764"/>
                  </a:cubicBezTo>
                  <a:cubicBezTo>
                    <a:pt x="9051" y="1884"/>
                    <a:pt x="8953" y="2040"/>
                    <a:pt x="8829" y="2040"/>
                  </a:cubicBezTo>
                  <a:cubicBezTo>
                    <a:pt x="8790" y="2040"/>
                    <a:pt x="8747" y="2024"/>
                    <a:pt x="8709" y="1986"/>
                  </a:cubicBezTo>
                  <a:cubicBezTo>
                    <a:pt x="7981" y="1352"/>
                    <a:pt x="7284" y="972"/>
                    <a:pt x="6334" y="751"/>
                  </a:cubicBezTo>
                  <a:cubicBezTo>
                    <a:pt x="6239" y="719"/>
                    <a:pt x="6239" y="561"/>
                    <a:pt x="6365" y="561"/>
                  </a:cubicBezTo>
                  <a:close/>
                  <a:moveTo>
                    <a:pt x="5935" y="1209"/>
                  </a:moveTo>
                  <a:cubicBezTo>
                    <a:pt x="6771" y="1209"/>
                    <a:pt x="7579" y="1528"/>
                    <a:pt x="8139" y="2144"/>
                  </a:cubicBezTo>
                  <a:cubicBezTo>
                    <a:pt x="8237" y="2267"/>
                    <a:pt x="8106" y="2447"/>
                    <a:pt x="7998" y="2447"/>
                  </a:cubicBezTo>
                  <a:cubicBezTo>
                    <a:pt x="7967" y="2447"/>
                    <a:pt x="7938" y="2433"/>
                    <a:pt x="7917" y="2397"/>
                  </a:cubicBezTo>
                  <a:cubicBezTo>
                    <a:pt x="7339" y="1758"/>
                    <a:pt x="6614" y="1382"/>
                    <a:pt x="5743" y="1382"/>
                  </a:cubicBezTo>
                  <a:cubicBezTo>
                    <a:pt x="5708" y="1382"/>
                    <a:pt x="5673" y="1383"/>
                    <a:pt x="5637" y="1384"/>
                  </a:cubicBezTo>
                  <a:cubicBezTo>
                    <a:pt x="5625" y="1392"/>
                    <a:pt x="5614" y="1395"/>
                    <a:pt x="5603" y="1395"/>
                  </a:cubicBezTo>
                  <a:cubicBezTo>
                    <a:pt x="5529" y="1395"/>
                    <a:pt x="5495" y="1226"/>
                    <a:pt x="5605" y="1226"/>
                  </a:cubicBezTo>
                  <a:cubicBezTo>
                    <a:pt x="5716" y="1215"/>
                    <a:pt x="5826" y="1209"/>
                    <a:pt x="5935" y="1209"/>
                  </a:cubicBezTo>
                  <a:close/>
                  <a:moveTo>
                    <a:pt x="5858" y="0"/>
                  </a:moveTo>
                  <a:cubicBezTo>
                    <a:pt x="5259" y="0"/>
                    <a:pt x="4668" y="162"/>
                    <a:pt x="4117" y="529"/>
                  </a:cubicBezTo>
                  <a:cubicBezTo>
                    <a:pt x="4117" y="529"/>
                    <a:pt x="4054" y="529"/>
                    <a:pt x="4117" y="561"/>
                  </a:cubicBezTo>
                  <a:lnTo>
                    <a:pt x="4085" y="561"/>
                  </a:lnTo>
                  <a:cubicBezTo>
                    <a:pt x="4022" y="592"/>
                    <a:pt x="3990" y="592"/>
                    <a:pt x="3959" y="656"/>
                  </a:cubicBezTo>
                  <a:cubicBezTo>
                    <a:pt x="3895" y="687"/>
                    <a:pt x="3864" y="687"/>
                    <a:pt x="3832" y="687"/>
                  </a:cubicBezTo>
                  <a:cubicBezTo>
                    <a:pt x="1552" y="1922"/>
                    <a:pt x="0" y="4582"/>
                    <a:pt x="633" y="7179"/>
                  </a:cubicBezTo>
                  <a:cubicBezTo>
                    <a:pt x="1219" y="9645"/>
                    <a:pt x="3663" y="11300"/>
                    <a:pt x="6129" y="11300"/>
                  </a:cubicBezTo>
                  <a:cubicBezTo>
                    <a:pt x="6197" y="11300"/>
                    <a:pt x="6265" y="11299"/>
                    <a:pt x="6334" y="11296"/>
                  </a:cubicBezTo>
                  <a:cubicBezTo>
                    <a:pt x="9152" y="11170"/>
                    <a:pt x="11306" y="8541"/>
                    <a:pt x="11338" y="5786"/>
                  </a:cubicBezTo>
                  <a:cubicBezTo>
                    <a:pt x="11415" y="3297"/>
                    <a:pt x="8563" y="0"/>
                    <a:pt x="5858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640101" y="3837713"/>
              <a:ext cx="91732" cy="48295"/>
            </a:xfrm>
            <a:custGeom>
              <a:avLst/>
              <a:gdLst/>
              <a:ahLst/>
              <a:cxnLst/>
              <a:rect l="l" t="t" r="r" b="b"/>
              <a:pathLst>
                <a:path w="2813" h="1481" extrusionOk="0">
                  <a:moveTo>
                    <a:pt x="159" y="1"/>
                  </a:moveTo>
                  <a:cubicBezTo>
                    <a:pt x="32" y="1"/>
                    <a:pt x="1" y="159"/>
                    <a:pt x="127" y="222"/>
                  </a:cubicBezTo>
                  <a:cubicBezTo>
                    <a:pt x="1046" y="412"/>
                    <a:pt x="1774" y="792"/>
                    <a:pt x="2471" y="1426"/>
                  </a:cubicBezTo>
                  <a:cubicBezTo>
                    <a:pt x="2509" y="1464"/>
                    <a:pt x="2552" y="1480"/>
                    <a:pt x="2591" y="1480"/>
                  </a:cubicBezTo>
                  <a:cubicBezTo>
                    <a:pt x="2715" y="1480"/>
                    <a:pt x="2813" y="1324"/>
                    <a:pt x="2693" y="1204"/>
                  </a:cubicBezTo>
                  <a:cubicBezTo>
                    <a:pt x="1996" y="539"/>
                    <a:pt x="1078" y="127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615317" y="3860149"/>
              <a:ext cx="90004" cy="39132"/>
            </a:xfrm>
            <a:custGeom>
              <a:avLst/>
              <a:gdLst/>
              <a:ahLst/>
              <a:cxnLst/>
              <a:rect l="l" t="t" r="r" b="b"/>
              <a:pathLst>
                <a:path w="2760" h="1200" extrusionOk="0">
                  <a:moveTo>
                    <a:pt x="591" y="1"/>
                  </a:moveTo>
                  <a:cubicBezTo>
                    <a:pt x="428" y="1"/>
                    <a:pt x="262" y="14"/>
                    <a:pt x="96" y="41"/>
                  </a:cubicBezTo>
                  <a:cubicBezTo>
                    <a:pt x="1" y="41"/>
                    <a:pt x="1" y="199"/>
                    <a:pt x="127" y="199"/>
                  </a:cubicBezTo>
                  <a:cubicBezTo>
                    <a:pt x="221" y="190"/>
                    <a:pt x="314" y="185"/>
                    <a:pt x="405" y="185"/>
                  </a:cubicBezTo>
                  <a:cubicBezTo>
                    <a:pt x="1205" y="185"/>
                    <a:pt x="1899" y="552"/>
                    <a:pt x="2439" y="1149"/>
                  </a:cubicBezTo>
                  <a:cubicBezTo>
                    <a:pt x="2475" y="1185"/>
                    <a:pt x="2511" y="1199"/>
                    <a:pt x="2546" y="1199"/>
                  </a:cubicBezTo>
                  <a:cubicBezTo>
                    <a:pt x="2667" y="1199"/>
                    <a:pt x="2759" y="1019"/>
                    <a:pt x="2661" y="896"/>
                  </a:cubicBezTo>
                  <a:cubicBezTo>
                    <a:pt x="2135" y="317"/>
                    <a:pt x="1391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76775" y="3605074"/>
              <a:ext cx="179714" cy="247119"/>
            </a:xfrm>
            <a:custGeom>
              <a:avLst/>
              <a:gdLst/>
              <a:ahLst/>
              <a:cxnLst/>
              <a:rect l="l" t="t" r="r" b="b"/>
              <a:pathLst>
                <a:path w="5511" h="7578" extrusionOk="0">
                  <a:moveTo>
                    <a:pt x="681" y="0"/>
                  </a:moveTo>
                  <a:cubicBezTo>
                    <a:pt x="403" y="0"/>
                    <a:pt x="120" y="157"/>
                    <a:pt x="32" y="421"/>
                  </a:cubicBezTo>
                  <a:cubicBezTo>
                    <a:pt x="32" y="452"/>
                    <a:pt x="32" y="484"/>
                    <a:pt x="0" y="484"/>
                  </a:cubicBezTo>
                  <a:lnTo>
                    <a:pt x="95" y="579"/>
                  </a:lnTo>
                  <a:cubicBezTo>
                    <a:pt x="1457" y="2954"/>
                    <a:pt x="2945" y="5234"/>
                    <a:pt x="4434" y="7546"/>
                  </a:cubicBezTo>
                  <a:cubicBezTo>
                    <a:pt x="4466" y="7546"/>
                    <a:pt x="4466" y="7578"/>
                    <a:pt x="4466" y="7578"/>
                  </a:cubicBezTo>
                  <a:cubicBezTo>
                    <a:pt x="4751" y="7388"/>
                    <a:pt x="5067" y="7230"/>
                    <a:pt x="5384" y="7071"/>
                  </a:cubicBezTo>
                  <a:cubicBezTo>
                    <a:pt x="5352" y="6945"/>
                    <a:pt x="5384" y="6818"/>
                    <a:pt x="5511" y="6755"/>
                  </a:cubicBezTo>
                  <a:cubicBezTo>
                    <a:pt x="3769" y="4791"/>
                    <a:pt x="2375" y="2638"/>
                    <a:pt x="1267" y="389"/>
                  </a:cubicBezTo>
                  <a:cubicBezTo>
                    <a:pt x="1235" y="389"/>
                    <a:pt x="1235" y="326"/>
                    <a:pt x="1235" y="326"/>
                  </a:cubicBezTo>
                  <a:cubicBezTo>
                    <a:pt x="1123" y="101"/>
                    <a:pt x="904" y="0"/>
                    <a:pt x="681" y="0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01559" y="4160944"/>
              <a:ext cx="154930" cy="279533"/>
            </a:xfrm>
            <a:custGeom>
              <a:avLst/>
              <a:gdLst/>
              <a:ahLst/>
              <a:cxnLst/>
              <a:rect l="l" t="t" r="r" b="b"/>
              <a:pathLst>
                <a:path w="4751" h="8572" extrusionOk="0">
                  <a:moveTo>
                    <a:pt x="3357" y="1"/>
                  </a:moveTo>
                  <a:cubicBezTo>
                    <a:pt x="2217" y="2693"/>
                    <a:pt x="1330" y="5606"/>
                    <a:pt x="0" y="8140"/>
                  </a:cubicBezTo>
                  <a:cubicBezTo>
                    <a:pt x="109" y="8401"/>
                    <a:pt x="367" y="8572"/>
                    <a:pt x="630" y="8572"/>
                  </a:cubicBezTo>
                  <a:cubicBezTo>
                    <a:pt x="751" y="8572"/>
                    <a:pt x="873" y="8536"/>
                    <a:pt x="982" y="8456"/>
                  </a:cubicBezTo>
                  <a:lnTo>
                    <a:pt x="1109" y="8456"/>
                  </a:lnTo>
                  <a:cubicBezTo>
                    <a:pt x="2122" y="5860"/>
                    <a:pt x="3389" y="3231"/>
                    <a:pt x="4751" y="793"/>
                  </a:cubicBezTo>
                  <a:cubicBezTo>
                    <a:pt x="4244" y="603"/>
                    <a:pt x="3801" y="318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62118" y="4376267"/>
              <a:ext cx="219302" cy="172898"/>
            </a:xfrm>
            <a:custGeom>
              <a:avLst/>
              <a:gdLst/>
              <a:ahLst/>
              <a:cxnLst/>
              <a:rect l="l" t="t" r="r" b="b"/>
              <a:pathLst>
                <a:path w="6725" h="5302" extrusionOk="0">
                  <a:moveTo>
                    <a:pt x="2217" y="3369"/>
                  </a:moveTo>
                  <a:cubicBezTo>
                    <a:pt x="2227" y="3369"/>
                    <a:pt x="2238" y="3371"/>
                    <a:pt x="2249" y="3374"/>
                  </a:cubicBezTo>
                  <a:cubicBezTo>
                    <a:pt x="2503" y="3437"/>
                    <a:pt x="2756" y="3564"/>
                    <a:pt x="3009" y="3659"/>
                  </a:cubicBezTo>
                  <a:cubicBezTo>
                    <a:pt x="3168" y="3690"/>
                    <a:pt x="3295" y="3754"/>
                    <a:pt x="3453" y="3817"/>
                  </a:cubicBezTo>
                  <a:cubicBezTo>
                    <a:pt x="3589" y="3871"/>
                    <a:pt x="3538" y="4090"/>
                    <a:pt x="3420" y="4090"/>
                  </a:cubicBezTo>
                  <a:cubicBezTo>
                    <a:pt x="3401" y="4090"/>
                    <a:pt x="3380" y="4084"/>
                    <a:pt x="3358" y="4070"/>
                  </a:cubicBezTo>
                  <a:cubicBezTo>
                    <a:pt x="3231" y="4007"/>
                    <a:pt x="3073" y="3975"/>
                    <a:pt x="2914" y="3912"/>
                  </a:cubicBezTo>
                  <a:lnTo>
                    <a:pt x="2883" y="3880"/>
                  </a:lnTo>
                  <a:cubicBezTo>
                    <a:pt x="2661" y="3817"/>
                    <a:pt x="2408" y="3690"/>
                    <a:pt x="2186" y="3564"/>
                  </a:cubicBezTo>
                  <a:cubicBezTo>
                    <a:pt x="2071" y="3506"/>
                    <a:pt x="2113" y="3369"/>
                    <a:pt x="2217" y="3369"/>
                  </a:cubicBezTo>
                  <a:close/>
                  <a:moveTo>
                    <a:pt x="1313" y="3327"/>
                  </a:moveTo>
                  <a:cubicBezTo>
                    <a:pt x="1341" y="3327"/>
                    <a:pt x="1370" y="3341"/>
                    <a:pt x="1394" y="3374"/>
                  </a:cubicBezTo>
                  <a:cubicBezTo>
                    <a:pt x="2028" y="4039"/>
                    <a:pt x="2724" y="4229"/>
                    <a:pt x="3611" y="4387"/>
                  </a:cubicBezTo>
                  <a:cubicBezTo>
                    <a:pt x="3770" y="4450"/>
                    <a:pt x="3675" y="4672"/>
                    <a:pt x="3548" y="4672"/>
                  </a:cubicBezTo>
                  <a:cubicBezTo>
                    <a:pt x="3485" y="4679"/>
                    <a:pt x="3423" y="4682"/>
                    <a:pt x="3360" y="4682"/>
                  </a:cubicBezTo>
                  <a:cubicBezTo>
                    <a:pt x="2538" y="4682"/>
                    <a:pt x="1736" y="4121"/>
                    <a:pt x="1236" y="3532"/>
                  </a:cubicBezTo>
                  <a:cubicBezTo>
                    <a:pt x="1166" y="3438"/>
                    <a:pt x="1234" y="3327"/>
                    <a:pt x="1313" y="3327"/>
                  </a:cubicBezTo>
                  <a:close/>
                  <a:moveTo>
                    <a:pt x="3353" y="1"/>
                  </a:moveTo>
                  <a:cubicBezTo>
                    <a:pt x="2695" y="1"/>
                    <a:pt x="2044" y="105"/>
                    <a:pt x="1458" y="428"/>
                  </a:cubicBezTo>
                  <a:cubicBezTo>
                    <a:pt x="254" y="1157"/>
                    <a:pt x="1" y="2709"/>
                    <a:pt x="698" y="3880"/>
                  </a:cubicBezTo>
                  <a:cubicBezTo>
                    <a:pt x="1287" y="4871"/>
                    <a:pt x="2260" y="5302"/>
                    <a:pt x="3220" y="5302"/>
                  </a:cubicBezTo>
                  <a:cubicBezTo>
                    <a:pt x="4994" y="5302"/>
                    <a:pt x="6724" y="3832"/>
                    <a:pt x="5923" y="1695"/>
                  </a:cubicBezTo>
                  <a:lnTo>
                    <a:pt x="5923" y="1695"/>
                  </a:lnTo>
                  <a:cubicBezTo>
                    <a:pt x="5860" y="1917"/>
                    <a:pt x="5765" y="2107"/>
                    <a:pt x="5670" y="2265"/>
                  </a:cubicBezTo>
                  <a:cubicBezTo>
                    <a:pt x="5622" y="2329"/>
                    <a:pt x="5551" y="2360"/>
                    <a:pt x="5480" y="2360"/>
                  </a:cubicBezTo>
                  <a:cubicBezTo>
                    <a:pt x="5408" y="2360"/>
                    <a:pt x="5337" y="2329"/>
                    <a:pt x="5290" y="2265"/>
                  </a:cubicBezTo>
                  <a:cubicBezTo>
                    <a:pt x="5158" y="2331"/>
                    <a:pt x="5018" y="2361"/>
                    <a:pt x="4880" y="2361"/>
                  </a:cubicBezTo>
                  <a:cubicBezTo>
                    <a:pt x="4355" y="2361"/>
                    <a:pt x="3859" y="1924"/>
                    <a:pt x="3960" y="1347"/>
                  </a:cubicBezTo>
                  <a:cubicBezTo>
                    <a:pt x="3978" y="1310"/>
                    <a:pt x="4018" y="1294"/>
                    <a:pt x="4061" y="1294"/>
                  </a:cubicBezTo>
                  <a:cubicBezTo>
                    <a:pt x="4092" y="1294"/>
                    <a:pt x="4123" y="1302"/>
                    <a:pt x="4150" y="1315"/>
                  </a:cubicBezTo>
                  <a:cubicBezTo>
                    <a:pt x="4245" y="872"/>
                    <a:pt x="4340" y="492"/>
                    <a:pt x="4466" y="80"/>
                  </a:cubicBezTo>
                  <a:cubicBezTo>
                    <a:pt x="4100" y="34"/>
                    <a:pt x="3725" y="1"/>
                    <a:pt x="3353" y="1"/>
                  </a:cubicBezTo>
                  <a:close/>
                </a:path>
              </a:pathLst>
            </a:custGeom>
            <a:solidFill>
              <a:schemeClr val="accent6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20834" y="3473264"/>
              <a:ext cx="254065" cy="201367"/>
            </a:xfrm>
            <a:custGeom>
              <a:avLst/>
              <a:gdLst/>
              <a:ahLst/>
              <a:cxnLst/>
              <a:rect l="l" t="t" r="r" b="b"/>
              <a:pathLst>
                <a:path w="7791" h="6175" extrusionOk="0">
                  <a:moveTo>
                    <a:pt x="4596" y="532"/>
                  </a:moveTo>
                  <a:cubicBezTo>
                    <a:pt x="4605" y="532"/>
                    <a:pt x="4614" y="533"/>
                    <a:pt x="4624" y="536"/>
                  </a:cubicBezTo>
                  <a:cubicBezTo>
                    <a:pt x="5384" y="821"/>
                    <a:pt x="6049" y="1423"/>
                    <a:pt x="6366" y="2151"/>
                  </a:cubicBezTo>
                  <a:cubicBezTo>
                    <a:pt x="6387" y="2258"/>
                    <a:pt x="6278" y="2350"/>
                    <a:pt x="6176" y="2350"/>
                  </a:cubicBezTo>
                  <a:cubicBezTo>
                    <a:pt x="6127" y="2350"/>
                    <a:pt x="6080" y="2329"/>
                    <a:pt x="6049" y="2278"/>
                  </a:cubicBezTo>
                  <a:cubicBezTo>
                    <a:pt x="5669" y="1613"/>
                    <a:pt x="5257" y="1042"/>
                    <a:pt x="4561" y="789"/>
                  </a:cubicBezTo>
                  <a:cubicBezTo>
                    <a:pt x="4443" y="701"/>
                    <a:pt x="4489" y="532"/>
                    <a:pt x="4596" y="532"/>
                  </a:cubicBezTo>
                  <a:close/>
                  <a:moveTo>
                    <a:pt x="3776" y="1"/>
                  </a:moveTo>
                  <a:cubicBezTo>
                    <a:pt x="3228" y="1"/>
                    <a:pt x="2682" y="89"/>
                    <a:pt x="2185" y="251"/>
                  </a:cubicBezTo>
                  <a:cubicBezTo>
                    <a:pt x="0" y="1011"/>
                    <a:pt x="602" y="3544"/>
                    <a:pt x="1805" y="4811"/>
                  </a:cubicBezTo>
                  <a:cubicBezTo>
                    <a:pt x="2663" y="5730"/>
                    <a:pt x="3816" y="6174"/>
                    <a:pt x="5007" y="6174"/>
                  </a:cubicBezTo>
                  <a:cubicBezTo>
                    <a:pt x="5048" y="6174"/>
                    <a:pt x="5089" y="6174"/>
                    <a:pt x="5131" y="6173"/>
                  </a:cubicBezTo>
                  <a:lnTo>
                    <a:pt x="4434" y="4843"/>
                  </a:lnTo>
                  <a:cubicBezTo>
                    <a:pt x="4339" y="4684"/>
                    <a:pt x="4466" y="4526"/>
                    <a:pt x="4592" y="4494"/>
                  </a:cubicBezTo>
                  <a:cubicBezTo>
                    <a:pt x="4561" y="4463"/>
                    <a:pt x="4561" y="4431"/>
                    <a:pt x="4561" y="4368"/>
                  </a:cubicBezTo>
                  <a:cubicBezTo>
                    <a:pt x="4585" y="3881"/>
                    <a:pt x="5003" y="3637"/>
                    <a:pt x="5454" y="3637"/>
                  </a:cubicBezTo>
                  <a:cubicBezTo>
                    <a:pt x="5589" y="3637"/>
                    <a:pt x="5727" y="3659"/>
                    <a:pt x="5859" y="3703"/>
                  </a:cubicBezTo>
                  <a:cubicBezTo>
                    <a:pt x="5925" y="3620"/>
                    <a:pt x="6017" y="3572"/>
                    <a:pt x="6104" y="3572"/>
                  </a:cubicBezTo>
                  <a:cubicBezTo>
                    <a:pt x="6183" y="3572"/>
                    <a:pt x="6257" y="3612"/>
                    <a:pt x="6302" y="3703"/>
                  </a:cubicBezTo>
                  <a:lnTo>
                    <a:pt x="6777" y="4653"/>
                  </a:lnTo>
                  <a:cubicBezTo>
                    <a:pt x="7791" y="3481"/>
                    <a:pt x="7442" y="1613"/>
                    <a:pt x="6176" y="694"/>
                  </a:cubicBezTo>
                  <a:cubicBezTo>
                    <a:pt x="5483" y="213"/>
                    <a:pt x="4626" y="1"/>
                    <a:pt x="3776" y="1"/>
                  </a:cubicBezTo>
                  <a:close/>
                </a:path>
              </a:pathLst>
            </a:custGeom>
            <a:solidFill>
              <a:schemeClr val="accent6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64709" y="3488330"/>
              <a:ext cx="65807" cy="60557"/>
            </a:xfrm>
            <a:custGeom>
              <a:avLst/>
              <a:gdLst/>
              <a:ahLst/>
              <a:cxnLst/>
              <a:rect l="l" t="t" r="r" b="b"/>
              <a:pathLst>
                <a:path w="2018" h="1857" extrusionOk="0">
                  <a:moveTo>
                    <a:pt x="141" y="0"/>
                  </a:moveTo>
                  <a:cubicBezTo>
                    <a:pt x="41" y="0"/>
                    <a:pt x="1" y="204"/>
                    <a:pt x="85" y="232"/>
                  </a:cubicBezTo>
                  <a:cubicBezTo>
                    <a:pt x="845" y="580"/>
                    <a:pt x="1257" y="1119"/>
                    <a:pt x="1637" y="1784"/>
                  </a:cubicBezTo>
                  <a:cubicBezTo>
                    <a:pt x="1678" y="1835"/>
                    <a:pt x="1736" y="1857"/>
                    <a:pt x="1792" y="1857"/>
                  </a:cubicBezTo>
                  <a:cubicBezTo>
                    <a:pt x="1909" y="1857"/>
                    <a:pt x="2018" y="1764"/>
                    <a:pt x="1954" y="1657"/>
                  </a:cubicBezTo>
                  <a:cubicBezTo>
                    <a:pt x="1637" y="961"/>
                    <a:pt x="940" y="359"/>
                    <a:pt x="180" y="10"/>
                  </a:cubicBezTo>
                  <a:cubicBezTo>
                    <a:pt x="166" y="3"/>
                    <a:pt x="15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300076" y="4485185"/>
              <a:ext cx="84982" cy="43795"/>
            </a:xfrm>
            <a:custGeom>
              <a:avLst/>
              <a:gdLst/>
              <a:ahLst/>
              <a:cxnLst/>
              <a:rect l="l" t="t" r="r" b="b"/>
              <a:pathLst>
                <a:path w="2606" h="1343" extrusionOk="0">
                  <a:moveTo>
                    <a:pt x="141" y="0"/>
                  </a:moveTo>
                  <a:cubicBezTo>
                    <a:pt x="55" y="0"/>
                    <a:pt x="0" y="96"/>
                    <a:pt x="72" y="192"/>
                  </a:cubicBezTo>
                  <a:cubicBezTo>
                    <a:pt x="571" y="808"/>
                    <a:pt x="1395" y="1342"/>
                    <a:pt x="2194" y="1342"/>
                  </a:cubicBezTo>
                  <a:cubicBezTo>
                    <a:pt x="2257" y="1342"/>
                    <a:pt x="2321" y="1339"/>
                    <a:pt x="2384" y="1332"/>
                  </a:cubicBezTo>
                  <a:cubicBezTo>
                    <a:pt x="2542" y="1300"/>
                    <a:pt x="2606" y="1110"/>
                    <a:pt x="2447" y="1047"/>
                  </a:cubicBezTo>
                  <a:cubicBezTo>
                    <a:pt x="1560" y="889"/>
                    <a:pt x="864" y="699"/>
                    <a:pt x="230" y="34"/>
                  </a:cubicBezTo>
                  <a:cubicBezTo>
                    <a:pt x="199" y="10"/>
                    <a:pt x="169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329588" y="4486163"/>
              <a:ext cx="49730" cy="23186"/>
            </a:xfrm>
            <a:custGeom>
              <a:avLst/>
              <a:gdLst/>
              <a:ahLst/>
              <a:cxnLst/>
              <a:rect l="l" t="t" r="r" b="b"/>
              <a:pathLst>
                <a:path w="1525" h="711" extrusionOk="0">
                  <a:moveTo>
                    <a:pt x="153" y="0"/>
                  </a:moveTo>
                  <a:cubicBezTo>
                    <a:pt x="45" y="0"/>
                    <a:pt x="0" y="164"/>
                    <a:pt x="117" y="194"/>
                  </a:cubicBezTo>
                  <a:cubicBezTo>
                    <a:pt x="339" y="320"/>
                    <a:pt x="592" y="384"/>
                    <a:pt x="814" y="510"/>
                  </a:cubicBezTo>
                  <a:cubicBezTo>
                    <a:pt x="814" y="542"/>
                    <a:pt x="845" y="542"/>
                    <a:pt x="845" y="542"/>
                  </a:cubicBezTo>
                  <a:cubicBezTo>
                    <a:pt x="1004" y="605"/>
                    <a:pt x="1131" y="669"/>
                    <a:pt x="1289" y="700"/>
                  </a:cubicBezTo>
                  <a:cubicBezTo>
                    <a:pt x="1306" y="707"/>
                    <a:pt x="1323" y="710"/>
                    <a:pt x="1338" y="710"/>
                  </a:cubicBezTo>
                  <a:cubicBezTo>
                    <a:pt x="1465" y="710"/>
                    <a:pt x="1525" y="503"/>
                    <a:pt x="1384" y="447"/>
                  </a:cubicBezTo>
                  <a:cubicBezTo>
                    <a:pt x="1257" y="384"/>
                    <a:pt x="1099" y="352"/>
                    <a:pt x="940" y="289"/>
                  </a:cubicBezTo>
                  <a:cubicBezTo>
                    <a:pt x="687" y="194"/>
                    <a:pt x="434" y="67"/>
                    <a:pt x="180" y="4"/>
                  </a:cubicBezTo>
                  <a:cubicBezTo>
                    <a:pt x="171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922752" y="1093463"/>
            <a:ext cx="208639" cy="191095"/>
            <a:chOff x="922752" y="1302713"/>
            <a:chExt cx="208639" cy="191095"/>
          </a:xfrm>
        </p:grpSpPr>
        <p:sp>
          <p:nvSpPr>
            <p:cNvPr id="365" name="Google Shape;365;p25"/>
            <p:cNvSpPr/>
            <p:nvPr/>
          </p:nvSpPr>
          <p:spPr>
            <a:xfrm>
              <a:off x="926698" y="1321724"/>
              <a:ext cx="187149" cy="153495"/>
            </a:xfrm>
            <a:custGeom>
              <a:avLst/>
              <a:gdLst/>
              <a:ahLst/>
              <a:cxnLst/>
              <a:rect l="l" t="t" r="r" b="b"/>
              <a:pathLst>
                <a:path w="5739" h="4707" extrusionOk="0">
                  <a:moveTo>
                    <a:pt x="2655" y="1"/>
                  </a:moveTo>
                  <a:cubicBezTo>
                    <a:pt x="2375" y="1"/>
                    <a:pt x="2090" y="34"/>
                    <a:pt x="1811" y="99"/>
                  </a:cubicBezTo>
                  <a:lnTo>
                    <a:pt x="1780" y="99"/>
                  </a:lnTo>
                  <a:cubicBezTo>
                    <a:pt x="1780" y="162"/>
                    <a:pt x="1780" y="257"/>
                    <a:pt x="1685" y="289"/>
                  </a:cubicBezTo>
                  <a:cubicBezTo>
                    <a:pt x="1" y="1752"/>
                    <a:pt x="820" y="4707"/>
                    <a:pt x="2840" y="4707"/>
                  </a:cubicBezTo>
                  <a:cubicBezTo>
                    <a:pt x="3138" y="4707"/>
                    <a:pt x="3461" y="4643"/>
                    <a:pt x="3807" y="4501"/>
                  </a:cubicBezTo>
                  <a:cubicBezTo>
                    <a:pt x="4915" y="4026"/>
                    <a:pt x="5738" y="2790"/>
                    <a:pt x="5232" y="1555"/>
                  </a:cubicBezTo>
                  <a:cubicBezTo>
                    <a:pt x="4778" y="498"/>
                    <a:pt x="3744" y="1"/>
                    <a:pt x="2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922752" y="1302713"/>
              <a:ext cx="208639" cy="191095"/>
            </a:xfrm>
            <a:custGeom>
              <a:avLst/>
              <a:gdLst/>
              <a:ahLst/>
              <a:cxnLst/>
              <a:rect l="l" t="t" r="r" b="b"/>
              <a:pathLst>
                <a:path w="6398" h="5860" extrusionOk="0">
                  <a:moveTo>
                    <a:pt x="2755" y="640"/>
                  </a:moveTo>
                  <a:cubicBezTo>
                    <a:pt x="3796" y="640"/>
                    <a:pt x="4843" y="1105"/>
                    <a:pt x="5289" y="2170"/>
                  </a:cubicBezTo>
                  <a:cubicBezTo>
                    <a:pt x="5511" y="2645"/>
                    <a:pt x="5511" y="3183"/>
                    <a:pt x="5289" y="3658"/>
                  </a:cubicBezTo>
                  <a:cubicBezTo>
                    <a:pt x="5068" y="4229"/>
                    <a:pt x="4498" y="4767"/>
                    <a:pt x="3864" y="5020"/>
                  </a:cubicBezTo>
                  <a:cubicBezTo>
                    <a:pt x="3540" y="5158"/>
                    <a:pt x="3224" y="5225"/>
                    <a:pt x="2926" y="5225"/>
                  </a:cubicBezTo>
                  <a:cubicBezTo>
                    <a:pt x="2266" y="5225"/>
                    <a:pt x="1692" y="4893"/>
                    <a:pt x="1299" y="4260"/>
                  </a:cubicBezTo>
                  <a:cubicBezTo>
                    <a:pt x="761" y="3373"/>
                    <a:pt x="761" y="1853"/>
                    <a:pt x="1806" y="935"/>
                  </a:cubicBezTo>
                  <a:cubicBezTo>
                    <a:pt x="1869" y="903"/>
                    <a:pt x="1901" y="840"/>
                    <a:pt x="1901" y="745"/>
                  </a:cubicBezTo>
                  <a:cubicBezTo>
                    <a:pt x="2176" y="676"/>
                    <a:pt x="2466" y="640"/>
                    <a:pt x="2755" y="640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7" y="373"/>
                  </a:cubicBezTo>
                  <a:cubicBezTo>
                    <a:pt x="1600" y="373"/>
                    <a:pt x="1552" y="381"/>
                    <a:pt x="1521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60"/>
                  </a:cubicBezTo>
                  <a:cubicBezTo>
                    <a:pt x="971" y="5281"/>
                    <a:pt x="1928" y="5860"/>
                    <a:pt x="2980" y="5860"/>
                  </a:cubicBezTo>
                  <a:cubicBezTo>
                    <a:pt x="3363" y="5860"/>
                    <a:pt x="3760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01" y="1283"/>
                    <a:pt x="4909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979559" y="1348889"/>
              <a:ext cx="45458" cy="65285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200" y="0"/>
                  </a:moveTo>
                  <a:cubicBezTo>
                    <a:pt x="1175" y="0"/>
                    <a:pt x="1144" y="8"/>
                    <a:pt x="1109" y="26"/>
                  </a:cubicBezTo>
                  <a:cubicBezTo>
                    <a:pt x="697" y="121"/>
                    <a:pt x="349" y="406"/>
                    <a:pt x="159" y="849"/>
                  </a:cubicBezTo>
                  <a:cubicBezTo>
                    <a:pt x="0" y="1197"/>
                    <a:pt x="32" y="1609"/>
                    <a:pt x="222" y="1894"/>
                  </a:cubicBezTo>
                  <a:cubicBezTo>
                    <a:pt x="270" y="1965"/>
                    <a:pt x="335" y="2001"/>
                    <a:pt x="405" y="2001"/>
                  </a:cubicBezTo>
                  <a:cubicBezTo>
                    <a:pt x="428" y="2001"/>
                    <a:pt x="452" y="1997"/>
                    <a:pt x="476" y="1989"/>
                  </a:cubicBezTo>
                  <a:lnTo>
                    <a:pt x="507" y="1989"/>
                  </a:lnTo>
                  <a:cubicBezTo>
                    <a:pt x="539" y="1957"/>
                    <a:pt x="602" y="1862"/>
                    <a:pt x="602" y="1799"/>
                  </a:cubicBezTo>
                  <a:cubicBezTo>
                    <a:pt x="476" y="1514"/>
                    <a:pt x="507" y="1197"/>
                    <a:pt x="634" y="944"/>
                  </a:cubicBezTo>
                  <a:cubicBezTo>
                    <a:pt x="761" y="722"/>
                    <a:pt x="951" y="564"/>
                    <a:pt x="1172" y="469"/>
                  </a:cubicBezTo>
                  <a:cubicBezTo>
                    <a:pt x="1331" y="437"/>
                    <a:pt x="1394" y="311"/>
                    <a:pt x="1331" y="216"/>
                  </a:cubicBezTo>
                  <a:cubicBezTo>
                    <a:pt x="1331" y="184"/>
                    <a:pt x="1331" y="184"/>
                    <a:pt x="1299" y="121"/>
                  </a:cubicBezTo>
                  <a:cubicBezTo>
                    <a:pt x="1299" y="52"/>
                    <a:pt x="1266" y="0"/>
                    <a:pt x="1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4281561" y="584428"/>
            <a:ext cx="494694" cy="509042"/>
            <a:chOff x="4281561" y="584428"/>
            <a:chExt cx="494694" cy="509042"/>
          </a:xfrm>
        </p:grpSpPr>
        <p:sp>
          <p:nvSpPr>
            <p:cNvPr id="369" name="Google Shape;369;p25"/>
            <p:cNvSpPr/>
            <p:nvPr/>
          </p:nvSpPr>
          <p:spPr>
            <a:xfrm>
              <a:off x="4572606" y="922300"/>
              <a:ext cx="186105" cy="153593"/>
            </a:xfrm>
            <a:custGeom>
              <a:avLst/>
              <a:gdLst/>
              <a:ahLst/>
              <a:cxnLst/>
              <a:rect l="l" t="t" r="r" b="b"/>
              <a:pathLst>
                <a:path w="5707" h="4710" extrusionOk="0">
                  <a:moveTo>
                    <a:pt x="2647" y="1"/>
                  </a:moveTo>
                  <a:cubicBezTo>
                    <a:pt x="2367" y="1"/>
                    <a:pt x="2085" y="35"/>
                    <a:pt x="1811" y="102"/>
                  </a:cubicBezTo>
                  <a:lnTo>
                    <a:pt x="1748" y="102"/>
                  </a:lnTo>
                  <a:cubicBezTo>
                    <a:pt x="1748" y="165"/>
                    <a:pt x="1748" y="260"/>
                    <a:pt x="1685" y="292"/>
                  </a:cubicBezTo>
                  <a:cubicBezTo>
                    <a:pt x="1" y="1755"/>
                    <a:pt x="795" y="4710"/>
                    <a:pt x="2810" y="4710"/>
                  </a:cubicBezTo>
                  <a:cubicBezTo>
                    <a:pt x="3107" y="4710"/>
                    <a:pt x="3429" y="4646"/>
                    <a:pt x="3775" y="4504"/>
                  </a:cubicBezTo>
                  <a:cubicBezTo>
                    <a:pt x="4883" y="4029"/>
                    <a:pt x="5707" y="2794"/>
                    <a:pt x="5200" y="1559"/>
                  </a:cubicBezTo>
                  <a:cubicBezTo>
                    <a:pt x="4725" y="484"/>
                    <a:pt x="3698" y="1"/>
                    <a:pt x="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566605" y="902114"/>
              <a:ext cx="209650" cy="191355"/>
            </a:xfrm>
            <a:custGeom>
              <a:avLst/>
              <a:gdLst/>
              <a:ahLst/>
              <a:cxnLst/>
              <a:rect l="l" t="t" r="r" b="b"/>
              <a:pathLst>
                <a:path w="6429" h="5868" extrusionOk="0">
                  <a:moveTo>
                    <a:pt x="2772" y="657"/>
                  </a:moveTo>
                  <a:cubicBezTo>
                    <a:pt x="3800" y="657"/>
                    <a:pt x="4857" y="1088"/>
                    <a:pt x="5352" y="2178"/>
                  </a:cubicBezTo>
                  <a:cubicBezTo>
                    <a:pt x="5542" y="2653"/>
                    <a:pt x="5542" y="3159"/>
                    <a:pt x="5352" y="3634"/>
                  </a:cubicBezTo>
                  <a:cubicBezTo>
                    <a:pt x="5099" y="4236"/>
                    <a:pt x="4561" y="4743"/>
                    <a:pt x="3927" y="5028"/>
                  </a:cubicBezTo>
                  <a:cubicBezTo>
                    <a:pt x="3593" y="5165"/>
                    <a:pt x="3270" y="5233"/>
                    <a:pt x="2969" y="5233"/>
                  </a:cubicBezTo>
                  <a:cubicBezTo>
                    <a:pt x="2300" y="5233"/>
                    <a:pt x="1733" y="4901"/>
                    <a:pt x="1362" y="4268"/>
                  </a:cubicBezTo>
                  <a:cubicBezTo>
                    <a:pt x="792" y="3381"/>
                    <a:pt x="792" y="1861"/>
                    <a:pt x="1869" y="942"/>
                  </a:cubicBezTo>
                  <a:cubicBezTo>
                    <a:pt x="1900" y="911"/>
                    <a:pt x="1932" y="816"/>
                    <a:pt x="1932" y="752"/>
                  </a:cubicBezTo>
                  <a:cubicBezTo>
                    <a:pt x="2201" y="690"/>
                    <a:pt x="2486" y="657"/>
                    <a:pt x="2772" y="657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0" y="404"/>
                  </a:cubicBezTo>
                  <a:cubicBezTo>
                    <a:pt x="1489" y="436"/>
                    <a:pt x="1425" y="436"/>
                    <a:pt x="1394" y="467"/>
                  </a:cubicBezTo>
                  <a:cubicBezTo>
                    <a:pt x="159" y="1354"/>
                    <a:pt x="0" y="3064"/>
                    <a:pt x="539" y="4268"/>
                  </a:cubicBezTo>
                  <a:cubicBezTo>
                    <a:pt x="979" y="5289"/>
                    <a:pt x="1930" y="5867"/>
                    <a:pt x="2980" y="5867"/>
                  </a:cubicBezTo>
                  <a:cubicBezTo>
                    <a:pt x="3363" y="5867"/>
                    <a:pt x="3759" y="5790"/>
                    <a:pt x="4149" y="5629"/>
                  </a:cubicBezTo>
                  <a:cubicBezTo>
                    <a:pt x="4402" y="5534"/>
                    <a:pt x="4592" y="5439"/>
                    <a:pt x="4782" y="5281"/>
                  </a:cubicBezTo>
                  <a:cubicBezTo>
                    <a:pt x="5732" y="4584"/>
                    <a:pt x="6429" y="3381"/>
                    <a:pt x="5986" y="2114"/>
                  </a:cubicBezTo>
                  <a:cubicBezTo>
                    <a:pt x="5732" y="1259"/>
                    <a:pt x="4941" y="531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624423" y="948127"/>
              <a:ext cx="45491" cy="65677"/>
            </a:xfrm>
            <a:custGeom>
              <a:avLst/>
              <a:gdLst/>
              <a:ahLst/>
              <a:cxnLst/>
              <a:rect l="l" t="t" r="r" b="b"/>
              <a:pathLst>
                <a:path w="1395" h="2014" extrusionOk="0">
                  <a:moveTo>
                    <a:pt x="1146" y="0"/>
                  </a:moveTo>
                  <a:cubicBezTo>
                    <a:pt x="1134" y="0"/>
                    <a:pt x="1122" y="2"/>
                    <a:pt x="1109" y="7"/>
                  </a:cubicBezTo>
                  <a:cubicBezTo>
                    <a:pt x="729" y="133"/>
                    <a:pt x="381" y="418"/>
                    <a:pt x="159" y="830"/>
                  </a:cubicBezTo>
                  <a:cubicBezTo>
                    <a:pt x="1" y="1210"/>
                    <a:pt x="64" y="1590"/>
                    <a:pt x="254" y="1907"/>
                  </a:cubicBezTo>
                  <a:cubicBezTo>
                    <a:pt x="278" y="1978"/>
                    <a:pt x="355" y="2014"/>
                    <a:pt x="419" y="2014"/>
                  </a:cubicBezTo>
                  <a:cubicBezTo>
                    <a:pt x="440" y="2014"/>
                    <a:pt x="460" y="2010"/>
                    <a:pt x="476" y="2002"/>
                  </a:cubicBezTo>
                  <a:lnTo>
                    <a:pt x="539" y="2002"/>
                  </a:lnTo>
                  <a:cubicBezTo>
                    <a:pt x="571" y="1970"/>
                    <a:pt x="602" y="1875"/>
                    <a:pt x="602" y="1780"/>
                  </a:cubicBezTo>
                  <a:cubicBezTo>
                    <a:pt x="476" y="1527"/>
                    <a:pt x="539" y="1210"/>
                    <a:pt x="634" y="957"/>
                  </a:cubicBezTo>
                  <a:cubicBezTo>
                    <a:pt x="761" y="735"/>
                    <a:pt x="951" y="577"/>
                    <a:pt x="1204" y="482"/>
                  </a:cubicBezTo>
                  <a:cubicBezTo>
                    <a:pt x="1362" y="450"/>
                    <a:pt x="1394" y="323"/>
                    <a:pt x="1362" y="197"/>
                  </a:cubicBezTo>
                  <a:cubicBezTo>
                    <a:pt x="1362" y="165"/>
                    <a:pt x="1362" y="165"/>
                    <a:pt x="1331" y="133"/>
                  </a:cubicBezTo>
                  <a:cubicBezTo>
                    <a:pt x="1276" y="78"/>
                    <a:pt x="1221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281561" y="584428"/>
              <a:ext cx="265445" cy="253054"/>
            </a:xfrm>
            <a:custGeom>
              <a:avLst/>
              <a:gdLst/>
              <a:ahLst/>
              <a:cxnLst/>
              <a:rect l="l" t="t" r="r" b="b"/>
              <a:pathLst>
                <a:path w="8140" h="7760" extrusionOk="0">
                  <a:moveTo>
                    <a:pt x="3685" y="658"/>
                  </a:moveTo>
                  <a:cubicBezTo>
                    <a:pt x="5468" y="658"/>
                    <a:pt x="7363" y="2265"/>
                    <a:pt x="7284" y="4446"/>
                  </a:cubicBezTo>
                  <a:cubicBezTo>
                    <a:pt x="7284" y="4572"/>
                    <a:pt x="7348" y="4636"/>
                    <a:pt x="7443" y="4731"/>
                  </a:cubicBezTo>
                  <a:cubicBezTo>
                    <a:pt x="7443" y="4731"/>
                    <a:pt x="7411" y="4731"/>
                    <a:pt x="7411" y="4762"/>
                  </a:cubicBezTo>
                  <a:cubicBezTo>
                    <a:pt x="6666" y="6099"/>
                    <a:pt x="5337" y="7122"/>
                    <a:pt x="3813" y="7122"/>
                  </a:cubicBezTo>
                  <a:cubicBezTo>
                    <a:pt x="3459" y="7122"/>
                    <a:pt x="3094" y="7067"/>
                    <a:pt x="2724" y="6948"/>
                  </a:cubicBezTo>
                  <a:cubicBezTo>
                    <a:pt x="951" y="6346"/>
                    <a:pt x="444" y="4319"/>
                    <a:pt x="1014" y="2704"/>
                  </a:cubicBezTo>
                  <a:cubicBezTo>
                    <a:pt x="1543" y="1261"/>
                    <a:pt x="2593" y="658"/>
                    <a:pt x="3685" y="658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86" y="2894"/>
                    <a:pt x="222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692" y="7668"/>
                    <a:pt x="3200" y="7760"/>
                    <a:pt x="3724" y="7760"/>
                  </a:cubicBezTo>
                  <a:cubicBezTo>
                    <a:pt x="4472" y="7760"/>
                    <a:pt x="5252" y="7573"/>
                    <a:pt x="5923" y="7201"/>
                  </a:cubicBezTo>
                  <a:cubicBezTo>
                    <a:pt x="6873" y="6694"/>
                    <a:pt x="7506" y="5871"/>
                    <a:pt x="7633" y="4921"/>
                  </a:cubicBezTo>
                  <a:lnTo>
                    <a:pt x="7633" y="4826"/>
                  </a:lnTo>
                  <a:cubicBezTo>
                    <a:pt x="7759" y="4794"/>
                    <a:pt x="7823" y="4667"/>
                    <a:pt x="7886" y="4572"/>
                  </a:cubicBezTo>
                  <a:cubicBezTo>
                    <a:pt x="7886" y="4477"/>
                    <a:pt x="7918" y="4446"/>
                    <a:pt x="7918" y="4351"/>
                  </a:cubicBezTo>
                  <a:cubicBezTo>
                    <a:pt x="8140" y="2387"/>
                    <a:pt x="6619" y="677"/>
                    <a:pt x="4941" y="170"/>
                  </a:cubicBezTo>
                  <a:cubicBezTo>
                    <a:pt x="4579" y="56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428209" y="657083"/>
              <a:ext cx="60948" cy="100211"/>
            </a:xfrm>
            <a:custGeom>
              <a:avLst/>
              <a:gdLst/>
              <a:ahLst/>
              <a:cxnLst/>
              <a:rect l="l" t="t" r="r" b="b"/>
              <a:pathLst>
                <a:path w="1869" h="3073" extrusionOk="0">
                  <a:moveTo>
                    <a:pt x="159" y="1"/>
                  </a:moveTo>
                  <a:cubicBezTo>
                    <a:pt x="64" y="64"/>
                    <a:pt x="1" y="318"/>
                    <a:pt x="222" y="381"/>
                  </a:cubicBezTo>
                  <a:cubicBezTo>
                    <a:pt x="1077" y="698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073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128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293953" y="605592"/>
              <a:ext cx="229314" cy="210237"/>
            </a:xfrm>
            <a:custGeom>
              <a:avLst/>
              <a:gdLst/>
              <a:ahLst/>
              <a:cxnLst/>
              <a:rect l="l" t="t" r="r" b="b"/>
              <a:pathLst>
                <a:path w="7032" h="6447" extrusionOk="0">
                  <a:moveTo>
                    <a:pt x="4434" y="1485"/>
                  </a:moveTo>
                  <a:cubicBezTo>
                    <a:pt x="5764" y="1802"/>
                    <a:pt x="6303" y="3385"/>
                    <a:pt x="5701" y="4493"/>
                  </a:cubicBezTo>
                  <a:cubicBezTo>
                    <a:pt x="5669" y="4620"/>
                    <a:pt x="5543" y="4620"/>
                    <a:pt x="5479" y="4620"/>
                  </a:cubicBezTo>
                  <a:cubicBezTo>
                    <a:pt x="5289" y="4620"/>
                    <a:pt x="5131" y="4430"/>
                    <a:pt x="5226" y="4177"/>
                  </a:cubicBezTo>
                  <a:cubicBezTo>
                    <a:pt x="5701" y="3353"/>
                    <a:pt x="5194" y="2277"/>
                    <a:pt x="4339" y="1928"/>
                  </a:cubicBezTo>
                  <a:cubicBezTo>
                    <a:pt x="4118" y="1833"/>
                    <a:pt x="4181" y="1643"/>
                    <a:pt x="4276" y="1517"/>
                  </a:cubicBezTo>
                  <a:cubicBezTo>
                    <a:pt x="4339" y="1485"/>
                    <a:pt x="4403" y="1485"/>
                    <a:pt x="4434" y="1485"/>
                  </a:cubicBezTo>
                  <a:close/>
                  <a:moveTo>
                    <a:pt x="3267" y="0"/>
                  </a:moveTo>
                  <a:cubicBezTo>
                    <a:pt x="2179" y="0"/>
                    <a:pt x="1133" y="607"/>
                    <a:pt x="602" y="2055"/>
                  </a:cubicBezTo>
                  <a:cubicBezTo>
                    <a:pt x="1" y="3638"/>
                    <a:pt x="539" y="5697"/>
                    <a:pt x="2312" y="6235"/>
                  </a:cubicBezTo>
                  <a:cubicBezTo>
                    <a:pt x="2713" y="6380"/>
                    <a:pt x="3111" y="6446"/>
                    <a:pt x="3497" y="6446"/>
                  </a:cubicBezTo>
                  <a:cubicBezTo>
                    <a:pt x="4975" y="6446"/>
                    <a:pt x="6290" y="5469"/>
                    <a:pt x="6968" y="4113"/>
                  </a:cubicBezTo>
                  <a:cubicBezTo>
                    <a:pt x="6968" y="4082"/>
                    <a:pt x="7031" y="4082"/>
                    <a:pt x="7031" y="4082"/>
                  </a:cubicBezTo>
                  <a:cubicBezTo>
                    <a:pt x="6936" y="3987"/>
                    <a:pt x="6873" y="3923"/>
                    <a:pt x="6873" y="3797"/>
                  </a:cubicBezTo>
                  <a:cubicBezTo>
                    <a:pt x="6912" y="1601"/>
                    <a:pt x="5034" y="0"/>
                    <a:pt x="3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8025565" y="3962065"/>
            <a:ext cx="265445" cy="253151"/>
            <a:chOff x="8373602" y="4288128"/>
            <a:chExt cx="265445" cy="253151"/>
          </a:xfrm>
        </p:grpSpPr>
        <p:sp>
          <p:nvSpPr>
            <p:cNvPr id="376" name="Google Shape;37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66" r:id="rId9"/>
    <p:sldLayoutId id="2147483668" r:id="rId10"/>
    <p:sldLayoutId id="2147483669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olunteers@basef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orms.office.com/r/Q83uY3gQV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hyperlink" Target="https://twitter.com/basef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basef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basef.ca/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s://www.facebook.com/TeamBASEF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 dirty="0"/>
              <a:t> </a:t>
            </a:r>
            <a:br>
              <a:rPr lang="pl-PL" sz="7000" dirty="0"/>
            </a:br>
            <a:r>
              <a:rPr lang="pl-PL" sz="4800" dirty="0"/>
              <a:t>HOW CAN I HELP?</a:t>
            </a:r>
            <a:endParaRPr sz="5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466358" y="2100233"/>
            <a:ext cx="453659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 err="1"/>
              <a:t>What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BASEF and </a:t>
            </a:r>
            <a:r>
              <a:rPr lang="pl-PL" sz="1600" dirty="0" err="1"/>
              <a:t>how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I </a:t>
            </a:r>
            <a:r>
              <a:rPr lang="pl-PL" sz="1600" dirty="0" err="1"/>
              <a:t>help</a:t>
            </a:r>
            <a:r>
              <a:rPr lang="pl-PL" sz="1600" dirty="0"/>
              <a:t> </a:t>
            </a:r>
            <a:r>
              <a:rPr lang="pl-PL" sz="1600" dirty="0" err="1"/>
              <a:t>make</a:t>
            </a:r>
            <a:r>
              <a:rPr lang="pl-PL" sz="1600" dirty="0"/>
              <a:t> the Fair a </a:t>
            </a:r>
            <a:r>
              <a:rPr lang="pl-PL" sz="1600" dirty="0" err="1"/>
              <a:t>success</a:t>
            </a:r>
            <a:r>
              <a:rPr lang="pl-PL" sz="1600" dirty="0"/>
              <a:t>?</a:t>
            </a:r>
            <a:endParaRPr sz="1600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Bay Area Science and Engineering Fair – Infinite Possibilities">
            <a:extLst>
              <a:ext uri="{FF2B5EF4-FFF2-40B4-BE49-F238E27FC236}">
                <a16:creationId xmlns:a16="http://schemas.microsoft.com/office/drawing/2014/main" id="{6F2C6D7A-29B0-58BD-C4E3-3D89BB72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16" y="31431"/>
            <a:ext cx="2464519" cy="13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5351258" y="290941"/>
            <a:ext cx="3515173" cy="3232654"/>
            <a:chOff x="5351258" y="290941"/>
            <a:chExt cx="3515173" cy="3232654"/>
          </a:xfrm>
          <a:solidFill>
            <a:schemeClr val="accent1">
              <a:lumMod val="50000"/>
            </a:schemeClr>
          </a:solidFill>
        </p:grpSpPr>
        <p:sp>
          <p:nvSpPr>
            <p:cNvPr id="1095" name="Google Shape;1095;p42"/>
            <p:cNvSpPr/>
            <p:nvPr/>
          </p:nvSpPr>
          <p:spPr>
            <a:xfrm>
              <a:off x="5351258" y="303395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6005261" y="652435"/>
            <a:ext cx="2460300" cy="24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i="1" u="sng" dirty="0" err="1">
                <a:solidFill>
                  <a:schemeClr val="bg1"/>
                </a:solidFill>
              </a:rPr>
              <a:t>Volunteer</a:t>
            </a:r>
            <a:r>
              <a:rPr lang="pl-PL" sz="4000" u="sng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your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time</a:t>
            </a:r>
            <a:r>
              <a:rPr lang="pl-PL" sz="4000" dirty="0">
                <a:solidFill>
                  <a:schemeClr val="lt2"/>
                </a:solidFill>
              </a:rPr>
              <a:t>! </a:t>
            </a:r>
            <a:r>
              <a:rPr lang="pl-PL" sz="4000" dirty="0" err="1">
                <a:solidFill>
                  <a:schemeClr val="lt2"/>
                </a:solidFill>
              </a:rPr>
              <a:t>Even</a:t>
            </a:r>
            <a:r>
              <a:rPr lang="pl-PL" sz="4000" dirty="0">
                <a:solidFill>
                  <a:schemeClr val="lt2"/>
                </a:solidFill>
              </a:rPr>
              <a:t> a </a:t>
            </a:r>
            <a:r>
              <a:rPr lang="pl-PL" sz="4000">
                <a:solidFill>
                  <a:schemeClr val="lt2"/>
                </a:solidFill>
              </a:rPr>
              <a:t>little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goes</a:t>
            </a:r>
            <a:r>
              <a:rPr lang="pl-PL" sz="4000" dirty="0">
                <a:solidFill>
                  <a:schemeClr val="lt2"/>
                </a:solidFill>
              </a:rPr>
              <a:t> a </a:t>
            </a:r>
            <a:r>
              <a:rPr lang="pl-PL" sz="4000" dirty="0" err="1">
                <a:solidFill>
                  <a:schemeClr val="lt2"/>
                </a:solidFill>
              </a:rPr>
              <a:t>long</a:t>
            </a:r>
            <a:r>
              <a:rPr lang="pl-PL" sz="4000" dirty="0">
                <a:solidFill>
                  <a:schemeClr val="lt2"/>
                </a:solidFill>
              </a:rPr>
              <a:t> </a:t>
            </a:r>
            <a:r>
              <a:rPr lang="pl-PL" sz="4000" dirty="0" err="1">
                <a:solidFill>
                  <a:schemeClr val="lt2"/>
                </a:solidFill>
              </a:rPr>
              <a:t>way</a:t>
            </a:r>
            <a:r>
              <a:rPr lang="pl-PL" sz="4000" dirty="0">
                <a:solidFill>
                  <a:schemeClr val="lt2"/>
                </a:solidFill>
              </a:rPr>
              <a:t>!</a:t>
            </a:r>
            <a:endParaRPr sz="4000" dirty="0">
              <a:solidFill>
                <a:schemeClr val="lt2"/>
              </a:solidFill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822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8"/>
          <p:cNvSpPr/>
          <p:nvPr/>
        </p:nvSpPr>
        <p:spPr>
          <a:xfrm>
            <a:off x="938463" y="1755875"/>
            <a:ext cx="1556693" cy="555384"/>
          </a:xfrm>
          <a:custGeom>
            <a:avLst/>
            <a:gdLst/>
            <a:ahLst/>
            <a:cxnLst/>
            <a:rect l="l" t="t" r="r" b="b"/>
            <a:pathLst>
              <a:path w="27616" h="19348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8"/>
          <p:cNvSpPr/>
          <p:nvPr/>
        </p:nvSpPr>
        <p:spPr>
          <a:xfrm rot="21356717">
            <a:off x="986596" y="2481825"/>
            <a:ext cx="1540448" cy="580251"/>
          </a:xfrm>
          <a:custGeom>
            <a:avLst/>
            <a:gdLst/>
            <a:ahLst/>
            <a:cxnLst/>
            <a:rect l="l" t="t" r="r" b="b"/>
            <a:pathLst>
              <a:path w="25589" h="20044" extrusionOk="0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917535" y="3136553"/>
            <a:ext cx="1577621" cy="555327"/>
          </a:xfrm>
          <a:custGeom>
            <a:avLst/>
            <a:gdLst/>
            <a:ahLst/>
            <a:cxnLst/>
            <a:rect l="l" t="t" r="r" b="b"/>
            <a:pathLst>
              <a:path w="27616" h="19346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10"/>
                  <a:pt x="7062" y="16908"/>
                </a:cubicBezTo>
                <a:cubicBezTo>
                  <a:pt x="9540" y="18428"/>
                  <a:pt x="12621" y="19346"/>
                  <a:pt x="15674" y="19346"/>
                </a:cubicBezTo>
                <a:cubicBezTo>
                  <a:pt x="17264" y="19346"/>
                  <a:pt x="18846" y="19097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13"/>
                  <a:pt x="27615" y="10606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4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970404" y="3819556"/>
            <a:ext cx="1569684" cy="580361"/>
          </a:xfrm>
          <a:custGeom>
            <a:avLst/>
            <a:gdLst/>
            <a:ahLst/>
            <a:cxnLst/>
            <a:rect l="l" t="t" r="r" b="b"/>
            <a:pathLst>
              <a:path w="26698" h="19766" extrusionOk="0">
                <a:moveTo>
                  <a:pt x="12567" y="1"/>
                </a:moveTo>
                <a:cubicBezTo>
                  <a:pt x="11003" y="1"/>
                  <a:pt x="9424" y="256"/>
                  <a:pt x="7918" y="813"/>
                </a:cubicBezTo>
                <a:cubicBezTo>
                  <a:pt x="5859" y="1573"/>
                  <a:pt x="3991" y="2871"/>
                  <a:pt x="2629" y="4455"/>
                </a:cubicBezTo>
                <a:cubicBezTo>
                  <a:pt x="951" y="6450"/>
                  <a:pt x="1" y="8952"/>
                  <a:pt x="476" y="11422"/>
                </a:cubicBezTo>
                <a:cubicBezTo>
                  <a:pt x="792" y="13132"/>
                  <a:pt x="1426" y="14747"/>
                  <a:pt x="2281" y="16236"/>
                </a:cubicBezTo>
                <a:cubicBezTo>
                  <a:pt x="3389" y="18041"/>
                  <a:pt x="4973" y="18833"/>
                  <a:pt x="7221" y="19244"/>
                </a:cubicBezTo>
                <a:cubicBezTo>
                  <a:pt x="8738" y="19514"/>
                  <a:pt x="10389" y="19766"/>
                  <a:pt x="12041" y="19766"/>
                </a:cubicBezTo>
                <a:cubicBezTo>
                  <a:pt x="13493" y="19766"/>
                  <a:pt x="14947" y="19571"/>
                  <a:pt x="16310" y="19023"/>
                </a:cubicBezTo>
                <a:cubicBezTo>
                  <a:pt x="20617" y="17344"/>
                  <a:pt x="26698" y="12372"/>
                  <a:pt x="25684" y="7685"/>
                </a:cubicBezTo>
                <a:cubicBezTo>
                  <a:pt x="25114" y="5310"/>
                  <a:pt x="22676" y="3758"/>
                  <a:pt x="20744" y="2460"/>
                </a:cubicBezTo>
                <a:cubicBezTo>
                  <a:pt x="18461" y="924"/>
                  <a:pt x="15539" y="1"/>
                  <a:pt x="12567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0" name="Google Shape;1240;p48"/>
          <p:cNvGraphicFramePr/>
          <p:nvPr>
            <p:extLst>
              <p:ext uri="{D42A27DB-BD31-4B8C-83A1-F6EECF244321}">
                <p14:modId xmlns:p14="http://schemas.microsoft.com/office/powerpoint/2010/main" val="2041443757"/>
              </p:ext>
            </p:extLst>
          </p:nvPr>
        </p:nvGraphicFramePr>
        <p:xfrm>
          <a:off x="902367" y="1707504"/>
          <a:ext cx="7957428" cy="2803853"/>
        </p:xfrm>
        <a:graphic>
          <a:graphicData uri="http://schemas.openxmlformats.org/drawingml/2006/table">
            <a:tbl>
              <a:tblPr>
                <a:noFill/>
                <a:tableStyleId>{D486FC67-7B3C-4983-9290-45E24122CCC3}</a:tableStyleId>
              </a:tblPr>
              <a:tblGrid>
                <a:gridCol w="169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9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20th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All</a:t>
                      </a:r>
                      <a:r>
                        <a:rPr lang="pl-PL" sz="11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11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day</a:t>
                      </a:r>
                      <a:endParaRPr lang="pl-PL" sz="11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Registration</a:t>
                      </a:r>
                      <a:endParaRPr sz="25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Help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tables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handout t-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shirts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goodie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bags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5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21st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Morn</a:t>
                      </a:r>
                      <a:r>
                        <a:rPr lang="pl-PL" sz="11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/Aft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Judging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Chaperone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help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navigate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floor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22nd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Morning</a:t>
                      </a:r>
                      <a:endParaRPr lang="pl-PL" sz="11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Public </a:t>
                      </a: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Viewing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visitors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chaperone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visitors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public to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28th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 dirty="0" err="1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Evening</a:t>
                      </a:r>
                      <a:endParaRPr sz="11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Awards</a:t>
                      </a: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Ceremony</a:t>
                      </a:r>
                      <a:endParaRPr sz="11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Assist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take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down of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ceremony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>
                <a:solidFill>
                  <a:schemeClr val="lt2"/>
                </a:solidFill>
              </a:rPr>
              <a:t>Volunteer</a:t>
            </a:r>
            <a:r>
              <a:rPr lang="pl-PL" dirty="0">
                <a:solidFill>
                  <a:schemeClr val="lt2"/>
                </a:solidFill>
              </a:rPr>
              <a:t> </a:t>
            </a:r>
            <a:r>
              <a:rPr lang="pl-PL" dirty="0" err="1">
                <a:solidFill>
                  <a:schemeClr val="lt2"/>
                </a:solidFill>
              </a:rPr>
              <a:t>Opportunities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05F84-2E1E-0CEF-B2F5-8B5E0BE32A00}"/>
              </a:ext>
            </a:extLst>
          </p:cNvPr>
          <p:cNvSpPr txBox="1"/>
          <p:nvPr/>
        </p:nvSpPr>
        <p:spPr>
          <a:xfrm>
            <a:off x="838395" y="1148141"/>
            <a:ext cx="7467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BASEF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4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event with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CA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8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8"/>
          <p:cNvSpPr txBox="1">
            <a:spLocks noGrp="1"/>
          </p:cNvSpPr>
          <p:nvPr>
            <p:ph type="title"/>
          </p:nvPr>
        </p:nvSpPr>
        <p:spPr>
          <a:xfrm>
            <a:off x="808679" y="2018119"/>
            <a:ext cx="234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Register</a:t>
            </a:r>
            <a:endParaRPr dirty="0"/>
          </a:p>
        </p:txBody>
      </p:sp>
      <p:sp>
        <p:nvSpPr>
          <p:cNvPr id="922" name="Google Shape;922;p38"/>
          <p:cNvSpPr txBox="1">
            <a:spLocks noGrp="1"/>
          </p:cNvSpPr>
          <p:nvPr>
            <p:ph type="body" idx="1"/>
          </p:nvPr>
        </p:nvSpPr>
        <p:spPr>
          <a:xfrm>
            <a:off x="469557" y="2508859"/>
            <a:ext cx="3028271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err="1"/>
              <a:t>Fill</a:t>
            </a:r>
            <a:r>
              <a:rPr lang="pl-PL" dirty="0"/>
              <a:t> in the link </a:t>
            </a:r>
            <a:r>
              <a:rPr lang="pl-PL" dirty="0" err="1"/>
              <a:t>below</a:t>
            </a:r>
            <a:r>
              <a:rPr lang="pl-PL" dirty="0"/>
              <a:t> with the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details</a:t>
            </a:r>
            <a:r>
              <a:rPr lang="pl-PL" dirty="0"/>
              <a:t> of </a:t>
            </a:r>
            <a:r>
              <a:rPr lang="pl-PL" dirty="0" err="1"/>
              <a:t>how</a:t>
            </a:r>
            <a:r>
              <a:rPr lang="pl-PL" dirty="0"/>
              <a:t> and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to </a:t>
            </a:r>
            <a:r>
              <a:rPr lang="pl-PL" dirty="0" err="1"/>
              <a:t>volunteer</a:t>
            </a:r>
            <a:r>
              <a:rPr lang="pl-PL" dirty="0"/>
              <a:t> and 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in </a:t>
            </a:r>
            <a:r>
              <a:rPr lang="pl-PL" dirty="0" err="1"/>
              <a:t>touch</a:t>
            </a:r>
            <a:r>
              <a:rPr lang="pl-PL" dirty="0"/>
              <a:t> with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Link to Register</a:t>
            </a:r>
            <a:r>
              <a:rPr lang="pl-PL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pl-PL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b="1" dirty="0"/>
              <a:t> </a:t>
            </a:r>
            <a:endParaRPr lang="pl-PL" sz="9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23" name="Google Shape;923;p38"/>
          <p:cNvSpPr txBox="1">
            <a:spLocks noGrp="1"/>
          </p:cNvSpPr>
          <p:nvPr>
            <p:ph type="body" idx="2"/>
          </p:nvPr>
        </p:nvSpPr>
        <p:spPr>
          <a:xfrm>
            <a:off x="5931968" y="2555751"/>
            <a:ext cx="2964897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volunteer</a:t>
            </a:r>
            <a:r>
              <a:rPr lang="pl-PL" dirty="0"/>
              <a:t>, </a:t>
            </a:r>
            <a:r>
              <a:rPr lang="pl-PL" dirty="0" err="1"/>
              <a:t>send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email and we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Email</a:t>
            </a:r>
            <a:r>
              <a:rPr lang="pl-PL" b="1" dirty="0"/>
              <a:t>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volunteers@basef.ca</a:t>
            </a:r>
            <a:endParaRPr dirty="0"/>
          </a:p>
        </p:txBody>
      </p:sp>
      <p:sp>
        <p:nvSpPr>
          <p:cNvPr id="924" name="Google Shape;924;p38"/>
          <p:cNvSpPr txBox="1">
            <a:spLocks noGrp="1"/>
          </p:cNvSpPr>
          <p:nvPr>
            <p:ph type="title" idx="3"/>
          </p:nvPr>
        </p:nvSpPr>
        <p:spPr>
          <a:xfrm>
            <a:off x="6241566" y="2104352"/>
            <a:ext cx="234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Email</a:t>
            </a:r>
            <a:endParaRPr dirty="0"/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pl-PL" dirty="0"/>
              <a:t>How </a:t>
            </a:r>
            <a:r>
              <a:rPr lang="pl-PL" dirty="0" err="1"/>
              <a:t>can</a:t>
            </a:r>
            <a:r>
              <a:rPr lang="pl-PL" dirty="0"/>
              <a:t> I </a:t>
            </a:r>
            <a:r>
              <a:rPr lang="pl-PL" dirty="0" err="1"/>
              <a:t>volunteer</a:t>
            </a:r>
            <a:r>
              <a:rPr lang="pl-PL" dirty="0"/>
              <a:t>?</a:t>
            </a:r>
            <a:endParaRPr dirty="0"/>
          </a:p>
        </p:txBody>
      </p:sp>
      <p:grpSp>
        <p:nvGrpSpPr>
          <p:cNvPr id="926" name="Google Shape;926;p38"/>
          <p:cNvGrpSpPr/>
          <p:nvPr/>
        </p:nvGrpSpPr>
        <p:grpSpPr>
          <a:xfrm>
            <a:off x="3687348" y="2677052"/>
            <a:ext cx="1741056" cy="1771840"/>
            <a:chOff x="67672650" y="3100463"/>
            <a:chExt cx="1360200" cy="1384250"/>
          </a:xfrm>
        </p:grpSpPr>
        <p:sp>
          <p:nvSpPr>
            <p:cNvPr id="927" name="Google Shape;927;p38"/>
            <p:cNvSpPr/>
            <p:nvPr/>
          </p:nvSpPr>
          <p:spPr>
            <a:xfrm>
              <a:off x="68473875" y="3679463"/>
              <a:ext cx="258025" cy="583200"/>
            </a:xfrm>
            <a:custGeom>
              <a:avLst/>
              <a:gdLst/>
              <a:ahLst/>
              <a:cxnLst/>
              <a:rect l="l" t="t" r="r" b="b"/>
              <a:pathLst>
                <a:path w="10321" h="23328" extrusionOk="0">
                  <a:moveTo>
                    <a:pt x="3287" y="2518"/>
                  </a:moveTo>
                  <a:cubicBezTo>
                    <a:pt x="3536" y="2518"/>
                    <a:pt x="3774" y="2601"/>
                    <a:pt x="3959" y="2724"/>
                  </a:cubicBezTo>
                  <a:cubicBezTo>
                    <a:pt x="4466" y="3136"/>
                    <a:pt x="4402" y="3801"/>
                    <a:pt x="3959" y="4181"/>
                  </a:cubicBezTo>
                  <a:cubicBezTo>
                    <a:pt x="3748" y="4364"/>
                    <a:pt x="3494" y="4459"/>
                    <a:pt x="3249" y="4459"/>
                  </a:cubicBezTo>
                  <a:cubicBezTo>
                    <a:pt x="2941" y="4459"/>
                    <a:pt x="2647" y="4308"/>
                    <a:pt x="2470" y="3991"/>
                  </a:cubicBezTo>
                  <a:cubicBezTo>
                    <a:pt x="2185" y="3516"/>
                    <a:pt x="2344" y="2883"/>
                    <a:pt x="2787" y="2598"/>
                  </a:cubicBezTo>
                  <a:cubicBezTo>
                    <a:pt x="2798" y="2587"/>
                    <a:pt x="2808" y="2584"/>
                    <a:pt x="2819" y="2584"/>
                  </a:cubicBezTo>
                  <a:cubicBezTo>
                    <a:pt x="2840" y="2584"/>
                    <a:pt x="2861" y="2598"/>
                    <a:pt x="2882" y="2598"/>
                  </a:cubicBezTo>
                  <a:cubicBezTo>
                    <a:pt x="3015" y="2542"/>
                    <a:pt x="3153" y="2518"/>
                    <a:pt x="3287" y="2518"/>
                  </a:cubicBezTo>
                  <a:close/>
                  <a:moveTo>
                    <a:pt x="6273" y="5601"/>
                  </a:moveTo>
                  <a:cubicBezTo>
                    <a:pt x="6448" y="5601"/>
                    <a:pt x="6527" y="5718"/>
                    <a:pt x="6556" y="5860"/>
                  </a:cubicBezTo>
                  <a:lnTo>
                    <a:pt x="6619" y="5860"/>
                  </a:lnTo>
                  <a:cubicBezTo>
                    <a:pt x="6619" y="5796"/>
                    <a:pt x="6619" y="5670"/>
                    <a:pt x="6746" y="5670"/>
                  </a:cubicBezTo>
                  <a:cubicBezTo>
                    <a:pt x="6818" y="5656"/>
                    <a:pt x="6889" y="5650"/>
                    <a:pt x="6959" y="5650"/>
                  </a:cubicBezTo>
                  <a:cubicBezTo>
                    <a:pt x="7719" y="5650"/>
                    <a:pt x="8337" y="6401"/>
                    <a:pt x="8424" y="7126"/>
                  </a:cubicBezTo>
                  <a:cubicBezTo>
                    <a:pt x="8551" y="8045"/>
                    <a:pt x="7854" y="8741"/>
                    <a:pt x="6999" y="8868"/>
                  </a:cubicBezTo>
                  <a:cubicBezTo>
                    <a:pt x="6908" y="8882"/>
                    <a:pt x="6817" y="8888"/>
                    <a:pt x="6727" y="8888"/>
                  </a:cubicBezTo>
                  <a:cubicBezTo>
                    <a:pt x="5975" y="8888"/>
                    <a:pt x="5297" y="8422"/>
                    <a:pt x="5099" y="7601"/>
                  </a:cubicBezTo>
                  <a:cubicBezTo>
                    <a:pt x="4941" y="6810"/>
                    <a:pt x="5384" y="5828"/>
                    <a:pt x="6207" y="5606"/>
                  </a:cubicBezTo>
                  <a:cubicBezTo>
                    <a:pt x="6230" y="5603"/>
                    <a:pt x="6252" y="5601"/>
                    <a:pt x="6273" y="5601"/>
                  </a:cubicBezTo>
                  <a:close/>
                  <a:moveTo>
                    <a:pt x="3253" y="11548"/>
                  </a:moveTo>
                  <a:cubicBezTo>
                    <a:pt x="3378" y="11548"/>
                    <a:pt x="3502" y="11658"/>
                    <a:pt x="3484" y="11845"/>
                  </a:cubicBezTo>
                  <a:lnTo>
                    <a:pt x="3484" y="11877"/>
                  </a:lnTo>
                  <a:cubicBezTo>
                    <a:pt x="4363" y="11805"/>
                    <a:pt x="5277" y="11770"/>
                    <a:pt x="6187" y="11770"/>
                  </a:cubicBezTo>
                  <a:cubicBezTo>
                    <a:pt x="6490" y="11770"/>
                    <a:pt x="6793" y="11774"/>
                    <a:pt x="7094" y="11782"/>
                  </a:cubicBezTo>
                  <a:cubicBezTo>
                    <a:pt x="7157" y="11782"/>
                    <a:pt x="7252" y="11845"/>
                    <a:pt x="7284" y="11877"/>
                  </a:cubicBezTo>
                  <a:cubicBezTo>
                    <a:pt x="7345" y="11779"/>
                    <a:pt x="7448" y="11733"/>
                    <a:pt x="7553" y="11733"/>
                  </a:cubicBezTo>
                  <a:cubicBezTo>
                    <a:pt x="7722" y="11733"/>
                    <a:pt x="7898" y="11852"/>
                    <a:pt x="7917" y="12067"/>
                  </a:cubicBezTo>
                  <a:cubicBezTo>
                    <a:pt x="8107" y="14125"/>
                    <a:pt x="8202" y="16564"/>
                    <a:pt x="7791" y="18590"/>
                  </a:cubicBezTo>
                  <a:cubicBezTo>
                    <a:pt x="7632" y="19319"/>
                    <a:pt x="7379" y="19952"/>
                    <a:pt x="6872" y="20269"/>
                  </a:cubicBezTo>
                  <a:cubicBezTo>
                    <a:pt x="6841" y="20332"/>
                    <a:pt x="6809" y="20427"/>
                    <a:pt x="6714" y="20491"/>
                  </a:cubicBezTo>
                  <a:cubicBezTo>
                    <a:pt x="6261" y="20812"/>
                    <a:pt x="5796" y="20953"/>
                    <a:pt x="5349" y="20953"/>
                  </a:cubicBezTo>
                  <a:cubicBezTo>
                    <a:pt x="4299" y="20953"/>
                    <a:pt x="3349" y="20173"/>
                    <a:pt x="2882" y="19129"/>
                  </a:cubicBezTo>
                  <a:cubicBezTo>
                    <a:pt x="1932" y="16975"/>
                    <a:pt x="2249" y="13840"/>
                    <a:pt x="3040" y="11718"/>
                  </a:cubicBezTo>
                  <a:cubicBezTo>
                    <a:pt x="3079" y="11601"/>
                    <a:pt x="3166" y="11548"/>
                    <a:pt x="3253" y="11548"/>
                  </a:cubicBezTo>
                  <a:close/>
                  <a:moveTo>
                    <a:pt x="0" y="1"/>
                  </a:moveTo>
                  <a:cubicBezTo>
                    <a:pt x="412" y="3643"/>
                    <a:pt x="349" y="7380"/>
                    <a:pt x="349" y="11053"/>
                  </a:cubicBezTo>
                  <a:cubicBezTo>
                    <a:pt x="349" y="13112"/>
                    <a:pt x="317" y="15170"/>
                    <a:pt x="285" y="17229"/>
                  </a:cubicBezTo>
                  <a:cubicBezTo>
                    <a:pt x="222" y="19762"/>
                    <a:pt x="475" y="22359"/>
                    <a:pt x="3135" y="23214"/>
                  </a:cubicBezTo>
                  <a:cubicBezTo>
                    <a:pt x="3135" y="23101"/>
                    <a:pt x="3186" y="22987"/>
                    <a:pt x="3310" y="22987"/>
                  </a:cubicBezTo>
                  <a:cubicBezTo>
                    <a:pt x="3325" y="22987"/>
                    <a:pt x="3340" y="22989"/>
                    <a:pt x="3357" y="22992"/>
                  </a:cubicBezTo>
                  <a:cubicBezTo>
                    <a:pt x="4076" y="23222"/>
                    <a:pt x="4722" y="23328"/>
                    <a:pt x="5302" y="23328"/>
                  </a:cubicBezTo>
                  <a:cubicBezTo>
                    <a:pt x="9754" y="23328"/>
                    <a:pt x="10321" y="17119"/>
                    <a:pt x="10293" y="13365"/>
                  </a:cubicBezTo>
                  <a:cubicBezTo>
                    <a:pt x="10261" y="8931"/>
                    <a:pt x="10103" y="4498"/>
                    <a:pt x="10134" y="127"/>
                  </a:cubicBezTo>
                  <a:cubicBezTo>
                    <a:pt x="6777" y="127"/>
                    <a:pt x="3357" y="3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68649250" y="3118088"/>
              <a:ext cx="65325" cy="55625"/>
            </a:xfrm>
            <a:custGeom>
              <a:avLst/>
              <a:gdLst/>
              <a:ahLst/>
              <a:cxnLst/>
              <a:rect l="l" t="t" r="r" b="b"/>
              <a:pathLst>
                <a:path w="2613" h="2225" extrusionOk="0">
                  <a:moveTo>
                    <a:pt x="1111" y="0"/>
                  </a:moveTo>
                  <a:cubicBezTo>
                    <a:pt x="1084" y="0"/>
                    <a:pt x="1057" y="1"/>
                    <a:pt x="1029" y="3"/>
                  </a:cubicBezTo>
                  <a:cubicBezTo>
                    <a:pt x="1029" y="34"/>
                    <a:pt x="997" y="34"/>
                    <a:pt x="934" y="98"/>
                  </a:cubicBezTo>
                  <a:cubicBezTo>
                    <a:pt x="0" y="623"/>
                    <a:pt x="196" y="2224"/>
                    <a:pt x="1273" y="2224"/>
                  </a:cubicBezTo>
                  <a:cubicBezTo>
                    <a:pt x="1365" y="2224"/>
                    <a:pt x="1463" y="2213"/>
                    <a:pt x="1568" y="2188"/>
                  </a:cubicBezTo>
                  <a:cubicBezTo>
                    <a:pt x="2138" y="2029"/>
                    <a:pt x="2613" y="1459"/>
                    <a:pt x="2423" y="889"/>
                  </a:cubicBezTo>
                  <a:cubicBezTo>
                    <a:pt x="2211" y="315"/>
                    <a:pt x="1682" y="0"/>
                    <a:pt x="1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8512650" y="3183663"/>
              <a:ext cx="88700" cy="85850"/>
            </a:xfrm>
            <a:custGeom>
              <a:avLst/>
              <a:gdLst/>
              <a:ahLst/>
              <a:cxnLst/>
              <a:rect l="l" t="t" r="r" b="b"/>
              <a:pathLst>
                <a:path w="3548" h="3434" extrusionOk="0">
                  <a:moveTo>
                    <a:pt x="2062" y="0"/>
                  </a:moveTo>
                  <a:cubicBezTo>
                    <a:pt x="1166" y="0"/>
                    <a:pt x="309" y="755"/>
                    <a:pt x="159" y="1623"/>
                  </a:cubicBezTo>
                  <a:cubicBezTo>
                    <a:pt x="1" y="2542"/>
                    <a:pt x="634" y="3238"/>
                    <a:pt x="1489" y="3397"/>
                  </a:cubicBezTo>
                  <a:cubicBezTo>
                    <a:pt x="1609" y="3421"/>
                    <a:pt x="1732" y="3434"/>
                    <a:pt x="1856" y="3434"/>
                  </a:cubicBezTo>
                  <a:cubicBezTo>
                    <a:pt x="2520" y="3434"/>
                    <a:pt x="3198" y="3077"/>
                    <a:pt x="3358" y="2383"/>
                  </a:cubicBezTo>
                  <a:cubicBezTo>
                    <a:pt x="3548" y="1433"/>
                    <a:pt x="3010" y="863"/>
                    <a:pt x="2249" y="483"/>
                  </a:cubicBezTo>
                  <a:cubicBezTo>
                    <a:pt x="2091" y="388"/>
                    <a:pt x="2091" y="103"/>
                    <a:pt x="2249" y="8"/>
                  </a:cubicBezTo>
                  <a:lnTo>
                    <a:pt x="2218" y="8"/>
                  </a:lnTo>
                  <a:cubicBezTo>
                    <a:pt x="2166" y="3"/>
                    <a:pt x="2114" y="0"/>
                    <a:pt x="2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68530275" y="3746188"/>
              <a:ext cx="53650" cy="43500"/>
            </a:xfrm>
            <a:custGeom>
              <a:avLst/>
              <a:gdLst/>
              <a:ahLst/>
              <a:cxnLst/>
              <a:rect l="l" t="t" r="r" b="b"/>
              <a:pathLst>
                <a:path w="2146" h="1740" extrusionOk="0">
                  <a:moveTo>
                    <a:pt x="1089" y="1"/>
                  </a:moveTo>
                  <a:cubicBezTo>
                    <a:pt x="818" y="1"/>
                    <a:pt x="558" y="130"/>
                    <a:pt x="309" y="340"/>
                  </a:cubicBezTo>
                  <a:cubicBezTo>
                    <a:pt x="278" y="404"/>
                    <a:pt x="214" y="404"/>
                    <a:pt x="119" y="404"/>
                  </a:cubicBezTo>
                  <a:cubicBezTo>
                    <a:pt x="1" y="1045"/>
                    <a:pt x="398" y="1740"/>
                    <a:pt x="966" y="1740"/>
                  </a:cubicBezTo>
                  <a:cubicBezTo>
                    <a:pt x="1155" y="1740"/>
                    <a:pt x="1362" y="1663"/>
                    <a:pt x="1576" y="1480"/>
                  </a:cubicBezTo>
                  <a:cubicBezTo>
                    <a:pt x="2020" y="1132"/>
                    <a:pt x="2146" y="499"/>
                    <a:pt x="1639" y="182"/>
                  </a:cubicBezTo>
                  <a:cubicBezTo>
                    <a:pt x="1451" y="56"/>
                    <a:pt x="126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8608450" y="3818013"/>
              <a:ext cx="69700" cy="73250"/>
            </a:xfrm>
            <a:custGeom>
              <a:avLst/>
              <a:gdLst/>
              <a:ahLst/>
              <a:cxnLst/>
              <a:rect l="l" t="t" r="r" b="b"/>
              <a:pathLst>
                <a:path w="2788" h="2930" extrusionOk="0">
                  <a:moveTo>
                    <a:pt x="1141" y="1"/>
                  </a:moveTo>
                  <a:cubicBezTo>
                    <a:pt x="1204" y="159"/>
                    <a:pt x="1109" y="286"/>
                    <a:pt x="983" y="349"/>
                  </a:cubicBezTo>
                  <a:cubicBezTo>
                    <a:pt x="413" y="698"/>
                    <a:pt x="1" y="1268"/>
                    <a:pt x="128" y="1964"/>
                  </a:cubicBezTo>
                  <a:cubicBezTo>
                    <a:pt x="184" y="2585"/>
                    <a:pt x="694" y="2930"/>
                    <a:pt x="1297" y="2930"/>
                  </a:cubicBezTo>
                  <a:cubicBezTo>
                    <a:pt x="1371" y="2930"/>
                    <a:pt x="1446" y="2925"/>
                    <a:pt x="1521" y="2914"/>
                  </a:cubicBezTo>
                  <a:cubicBezTo>
                    <a:pt x="2218" y="2819"/>
                    <a:pt x="2788" y="2249"/>
                    <a:pt x="2661" y="1489"/>
                  </a:cubicBezTo>
                  <a:cubicBezTo>
                    <a:pt x="2534" y="793"/>
                    <a:pt x="1996" y="349"/>
                    <a:pt x="1363" y="159"/>
                  </a:cubicBezTo>
                  <a:cubicBezTo>
                    <a:pt x="1299" y="128"/>
                    <a:pt x="1236" y="64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8539575" y="3972413"/>
              <a:ext cx="138575" cy="225275"/>
            </a:xfrm>
            <a:custGeom>
              <a:avLst/>
              <a:gdLst/>
              <a:ahLst/>
              <a:cxnLst/>
              <a:rect l="l" t="t" r="r" b="b"/>
              <a:pathLst>
                <a:path w="5543" h="9011" extrusionOk="0">
                  <a:moveTo>
                    <a:pt x="1024" y="5497"/>
                  </a:moveTo>
                  <a:cubicBezTo>
                    <a:pt x="1146" y="5497"/>
                    <a:pt x="1267" y="5577"/>
                    <a:pt x="1267" y="5732"/>
                  </a:cubicBezTo>
                  <a:cubicBezTo>
                    <a:pt x="1267" y="6081"/>
                    <a:pt x="1267" y="6366"/>
                    <a:pt x="1489" y="6682"/>
                  </a:cubicBezTo>
                  <a:cubicBezTo>
                    <a:pt x="1743" y="6967"/>
                    <a:pt x="2059" y="7157"/>
                    <a:pt x="2439" y="7189"/>
                  </a:cubicBezTo>
                  <a:cubicBezTo>
                    <a:pt x="2629" y="7252"/>
                    <a:pt x="2629" y="7506"/>
                    <a:pt x="2439" y="7506"/>
                  </a:cubicBezTo>
                  <a:cubicBezTo>
                    <a:pt x="2412" y="7508"/>
                    <a:pt x="2384" y="7509"/>
                    <a:pt x="2357" y="7509"/>
                  </a:cubicBezTo>
                  <a:cubicBezTo>
                    <a:pt x="1461" y="7509"/>
                    <a:pt x="516" y="6529"/>
                    <a:pt x="792" y="5669"/>
                  </a:cubicBezTo>
                  <a:cubicBezTo>
                    <a:pt x="821" y="5553"/>
                    <a:pt x="923" y="5497"/>
                    <a:pt x="1024" y="5497"/>
                  </a:cubicBezTo>
                  <a:close/>
                  <a:moveTo>
                    <a:pt x="507" y="0"/>
                  </a:moveTo>
                  <a:cubicBezTo>
                    <a:pt x="222" y="1552"/>
                    <a:pt x="1" y="3072"/>
                    <a:pt x="32" y="4624"/>
                  </a:cubicBezTo>
                  <a:cubicBezTo>
                    <a:pt x="93" y="6382"/>
                    <a:pt x="821" y="9010"/>
                    <a:pt x="2771" y="9010"/>
                  </a:cubicBezTo>
                  <a:cubicBezTo>
                    <a:pt x="2859" y="9010"/>
                    <a:pt x="2949" y="9005"/>
                    <a:pt x="3041" y="8994"/>
                  </a:cubicBezTo>
                  <a:cubicBezTo>
                    <a:pt x="3073" y="8868"/>
                    <a:pt x="3168" y="8741"/>
                    <a:pt x="3326" y="8741"/>
                  </a:cubicBezTo>
                  <a:cubicBezTo>
                    <a:pt x="5543" y="8614"/>
                    <a:pt x="4909" y="2185"/>
                    <a:pt x="4846" y="127"/>
                  </a:cubicBezTo>
                  <a:lnTo>
                    <a:pt x="4846" y="127"/>
                  </a:lnTo>
                  <a:cubicBezTo>
                    <a:pt x="4814" y="143"/>
                    <a:pt x="4791" y="151"/>
                    <a:pt x="4763" y="151"/>
                  </a:cubicBezTo>
                  <a:cubicBezTo>
                    <a:pt x="4735" y="151"/>
                    <a:pt x="4704" y="143"/>
                    <a:pt x="4656" y="127"/>
                  </a:cubicBezTo>
                  <a:cubicBezTo>
                    <a:pt x="4466" y="131"/>
                    <a:pt x="4276" y="133"/>
                    <a:pt x="4086" y="133"/>
                  </a:cubicBezTo>
                  <a:cubicBezTo>
                    <a:pt x="2890" y="133"/>
                    <a:pt x="1710" y="55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67686900" y="4411813"/>
              <a:ext cx="1309525" cy="68900"/>
            </a:xfrm>
            <a:custGeom>
              <a:avLst/>
              <a:gdLst/>
              <a:ahLst/>
              <a:cxnLst/>
              <a:rect l="l" t="t" r="r" b="b"/>
              <a:pathLst>
                <a:path w="52381" h="2756" extrusionOk="0">
                  <a:moveTo>
                    <a:pt x="52381" y="1"/>
                  </a:moveTo>
                  <a:lnTo>
                    <a:pt x="52381" y="1"/>
                  </a:lnTo>
                  <a:cubicBezTo>
                    <a:pt x="52349" y="32"/>
                    <a:pt x="52317" y="32"/>
                    <a:pt x="52254" y="32"/>
                  </a:cubicBezTo>
                  <a:cubicBezTo>
                    <a:pt x="38404" y="267"/>
                    <a:pt x="24490" y="848"/>
                    <a:pt x="10618" y="848"/>
                  </a:cubicBezTo>
                  <a:cubicBezTo>
                    <a:pt x="7678" y="848"/>
                    <a:pt x="4740" y="821"/>
                    <a:pt x="1805" y="761"/>
                  </a:cubicBezTo>
                  <a:lnTo>
                    <a:pt x="1805" y="761"/>
                  </a:lnTo>
                  <a:cubicBezTo>
                    <a:pt x="1837" y="951"/>
                    <a:pt x="1710" y="1172"/>
                    <a:pt x="1425" y="1172"/>
                  </a:cubicBezTo>
                  <a:cubicBezTo>
                    <a:pt x="380" y="1172"/>
                    <a:pt x="0" y="2217"/>
                    <a:pt x="792" y="2756"/>
                  </a:cubicBezTo>
                  <a:cubicBezTo>
                    <a:pt x="855" y="2692"/>
                    <a:pt x="1520" y="2376"/>
                    <a:pt x="1647" y="2376"/>
                  </a:cubicBezTo>
                  <a:cubicBezTo>
                    <a:pt x="8395" y="1947"/>
                    <a:pt x="15098" y="1829"/>
                    <a:pt x="21792" y="1829"/>
                  </a:cubicBezTo>
                  <a:cubicBezTo>
                    <a:pt x="29889" y="1829"/>
                    <a:pt x="37972" y="2001"/>
                    <a:pt x="46106" y="2001"/>
                  </a:cubicBezTo>
                  <a:cubicBezTo>
                    <a:pt x="48131" y="2001"/>
                    <a:pt x="50159" y="1991"/>
                    <a:pt x="52191" y="1964"/>
                  </a:cubicBezTo>
                  <a:cubicBezTo>
                    <a:pt x="52191" y="1299"/>
                    <a:pt x="52254" y="634"/>
                    <a:pt x="5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67701925" y="3588413"/>
              <a:ext cx="1305575" cy="68125"/>
            </a:xfrm>
            <a:custGeom>
              <a:avLst/>
              <a:gdLst/>
              <a:ahLst/>
              <a:cxnLst/>
              <a:rect l="l" t="t" r="r" b="b"/>
              <a:pathLst>
                <a:path w="52223" h="2725" extrusionOk="0">
                  <a:moveTo>
                    <a:pt x="5255" y="1147"/>
                  </a:moveTo>
                  <a:cubicBezTo>
                    <a:pt x="5672" y="1147"/>
                    <a:pt x="6086" y="1155"/>
                    <a:pt x="6493" y="1173"/>
                  </a:cubicBezTo>
                  <a:cubicBezTo>
                    <a:pt x="6778" y="1173"/>
                    <a:pt x="6778" y="1616"/>
                    <a:pt x="6493" y="1616"/>
                  </a:cubicBezTo>
                  <a:cubicBezTo>
                    <a:pt x="6016" y="1657"/>
                    <a:pt x="5535" y="1671"/>
                    <a:pt x="5054" y="1671"/>
                  </a:cubicBezTo>
                  <a:cubicBezTo>
                    <a:pt x="4036" y="1671"/>
                    <a:pt x="3017" y="1606"/>
                    <a:pt x="2028" y="1584"/>
                  </a:cubicBezTo>
                  <a:cubicBezTo>
                    <a:pt x="1838" y="1584"/>
                    <a:pt x="1838" y="1268"/>
                    <a:pt x="2028" y="1268"/>
                  </a:cubicBezTo>
                  <a:cubicBezTo>
                    <a:pt x="3078" y="1199"/>
                    <a:pt x="4177" y="1147"/>
                    <a:pt x="5255" y="1147"/>
                  </a:cubicBezTo>
                  <a:close/>
                  <a:moveTo>
                    <a:pt x="634" y="1"/>
                  </a:moveTo>
                  <a:cubicBezTo>
                    <a:pt x="1" y="508"/>
                    <a:pt x="33" y="1426"/>
                    <a:pt x="508" y="2186"/>
                  </a:cubicBezTo>
                  <a:cubicBezTo>
                    <a:pt x="603" y="2281"/>
                    <a:pt x="476" y="2439"/>
                    <a:pt x="349" y="2439"/>
                  </a:cubicBezTo>
                  <a:lnTo>
                    <a:pt x="349" y="2534"/>
                  </a:lnTo>
                  <a:cubicBezTo>
                    <a:pt x="2059" y="2496"/>
                    <a:pt x="3772" y="2481"/>
                    <a:pt x="5486" y="2481"/>
                  </a:cubicBezTo>
                  <a:cubicBezTo>
                    <a:pt x="12343" y="2481"/>
                    <a:pt x="19224" y="2724"/>
                    <a:pt x="26064" y="2724"/>
                  </a:cubicBezTo>
                  <a:cubicBezTo>
                    <a:pt x="27521" y="2724"/>
                    <a:pt x="29010" y="2693"/>
                    <a:pt x="30530" y="2693"/>
                  </a:cubicBezTo>
                  <a:cubicBezTo>
                    <a:pt x="30546" y="2677"/>
                    <a:pt x="30577" y="2669"/>
                    <a:pt x="30613" y="2669"/>
                  </a:cubicBezTo>
                  <a:cubicBezTo>
                    <a:pt x="30649" y="2669"/>
                    <a:pt x="30688" y="2677"/>
                    <a:pt x="30720" y="2693"/>
                  </a:cubicBezTo>
                  <a:cubicBezTo>
                    <a:pt x="35051" y="2614"/>
                    <a:pt x="39420" y="2498"/>
                    <a:pt x="43779" y="2498"/>
                  </a:cubicBezTo>
                  <a:cubicBezTo>
                    <a:pt x="46431" y="2498"/>
                    <a:pt x="49081" y="2541"/>
                    <a:pt x="51716" y="2661"/>
                  </a:cubicBezTo>
                  <a:cubicBezTo>
                    <a:pt x="51748" y="2661"/>
                    <a:pt x="51811" y="2693"/>
                    <a:pt x="51875" y="2693"/>
                  </a:cubicBezTo>
                  <a:cubicBezTo>
                    <a:pt x="52191" y="2123"/>
                    <a:pt x="52223" y="1489"/>
                    <a:pt x="52128" y="856"/>
                  </a:cubicBezTo>
                  <a:lnTo>
                    <a:pt x="52128" y="856"/>
                  </a:lnTo>
                  <a:cubicBezTo>
                    <a:pt x="52065" y="856"/>
                    <a:pt x="52033" y="919"/>
                    <a:pt x="52033" y="951"/>
                  </a:cubicBezTo>
                  <a:cubicBezTo>
                    <a:pt x="35154" y="539"/>
                    <a:pt x="18496" y="824"/>
                    <a:pt x="2186" y="223"/>
                  </a:cubicBezTo>
                  <a:cubicBezTo>
                    <a:pt x="2139" y="270"/>
                    <a:pt x="2091" y="294"/>
                    <a:pt x="2044" y="294"/>
                  </a:cubicBezTo>
                  <a:cubicBezTo>
                    <a:pt x="1996" y="294"/>
                    <a:pt x="1948" y="270"/>
                    <a:pt x="1901" y="223"/>
                  </a:cubicBezTo>
                  <a:cubicBezTo>
                    <a:pt x="1584" y="191"/>
                    <a:pt x="1236" y="191"/>
                    <a:pt x="919" y="159"/>
                  </a:cubicBezTo>
                  <a:cubicBezTo>
                    <a:pt x="793" y="128"/>
                    <a:pt x="729" y="64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67979825" y="3109438"/>
              <a:ext cx="118000" cy="111675"/>
            </a:xfrm>
            <a:custGeom>
              <a:avLst/>
              <a:gdLst/>
              <a:ahLst/>
              <a:cxnLst/>
              <a:rect l="l" t="t" r="r" b="b"/>
              <a:pathLst>
                <a:path w="4720" h="4467" extrusionOk="0">
                  <a:moveTo>
                    <a:pt x="1552" y="0"/>
                  </a:moveTo>
                  <a:cubicBezTo>
                    <a:pt x="697" y="539"/>
                    <a:pt x="1" y="1552"/>
                    <a:pt x="254" y="2660"/>
                  </a:cubicBezTo>
                  <a:cubicBezTo>
                    <a:pt x="441" y="3655"/>
                    <a:pt x="1450" y="4466"/>
                    <a:pt x="2476" y="4466"/>
                  </a:cubicBezTo>
                  <a:cubicBezTo>
                    <a:pt x="2495" y="4466"/>
                    <a:pt x="2515" y="4466"/>
                    <a:pt x="2534" y="4465"/>
                  </a:cubicBezTo>
                  <a:cubicBezTo>
                    <a:pt x="3738" y="4434"/>
                    <a:pt x="4719" y="3167"/>
                    <a:pt x="4498" y="2027"/>
                  </a:cubicBezTo>
                  <a:cubicBezTo>
                    <a:pt x="4280" y="1072"/>
                    <a:pt x="3333" y="423"/>
                    <a:pt x="2407" y="423"/>
                  </a:cubicBezTo>
                  <a:cubicBezTo>
                    <a:pt x="2258" y="423"/>
                    <a:pt x="2109" y="440"/>
                    <a:pt x="1964" y="475"/>
                  </a:cubicBezTo>
                  <a:cubicBezTo>
                    <a:pt x="1936" y="481"/>
                    <a:pt x="1910" y="483"/>
                    <a:pt x="1884" y="483"/>
                  </a:cubicBezTo>
                  <a:cubicBezTo>
                    <a:pt x="1621" y="483"/>
                    <a:pt x="1495" y="20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68146100" y="3248438"/>
              <a:ext cx="74975" cy="53850"/>
            </a:xfrm>
            <a:custGeom>
              <a:avLst/>
              <a:gdLst/>
              <a:ahLst/>
              <a:cxnLst/>
              <a:rect l="l" t="t" r="r" b="b"/>
              <a:pathLst>
                <a:path w="2999" h="2154" extrusionOk="0">
                  <a:moveTo>
                    <a:pt x="984" y="0"/>
                  </a:moveTo>
                  <a:cubicBezTo>
                    <a:pt x="920" y="0"/>
                    <a:pt x="856" y="5"/>
                    <a:pt x="792" y="14"/>
                  </a:cubicBezTo>
                  <a:cubicBezTo>
                    <a:pt x="285" y="299"/>
                    <a:pt x="0" y="901"/>
                    <a:pt x="159" y="1439"/>
                  </a:cubicBezTo>
                  <a:cubicBezTo>
                    <a:pt x="296" y="1930"/>
                    <a:pt x="678" y="2153"/>
                    <a:pt x="1091" y="2153"/>
                  </a:cubicBezTo>
                  <a:cubicBezTo>
                    <a:pt x="1344" y="2153"/>
                    <a:pt x="1609" y="2070"/>
                    <a:pt x="1837" y="1914"/>
                  </a:cubicBezTo>
                  <a:cubicBezTo>
                    <a:pt x="2999" y="1139"/>
                    <a:pt x="2002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68030850" y="3727688"/>
              <a:ext cx="51925" cy="42925"/>
            </a:xfrm>
            <a:custGeom>
              <a:avLst/>
              <a:gdLst/>
              <a:ahLst/>
              <a:cxnLst/>
              <a:rect l="l" t="t" r="r" b="b"/>
              <a:pathLst>
                <a:path w="2077" h="1717" extrusionOk="0">
                  <a:moveTo>
                    <a:pt x="966" y="0"/>
                  </a:moveTo>
                  <a:cubicBezTo>
                    <a:pt x="772" y="0"/>
                    <a:pt x="583" y="66"/>
                    <a:pt x="430" y="194"/>
                  </a:cubicBezTo>
                  <a:cubicBezTo>
                    <a:pt x="0" y="784"/>
                    <a:pt x="299" y="1716"/>
                    <a:pt x="998" y="1716"/>
                  </a:cubicBezTo>
                  <a:cubicBezTo>
                    <a:pt x="1124" y="1716"/>
                    <a:pt x="1262" y="1686"/>
                    <a:pt x="1412" y="1619"/>
                  </a:cubicBezTo>
                  <a:cubicBezTo>
                    <a:pt x="1887" y="1429"/>
                    <a:pt x="2077" y="922"/>
                    <a:pt x="1760" y="447"/>
                  </a:cubicBezTo>
                  <a:cubicBezTo>
                    <a:pt x="1552" y="145"/>
                    <a:pt x="125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68101750" y="3827513"/>
              <a:ext cx="64150" cy="54300"/>
            </a:xfrm>
            <a:custGeom>
              <a:avLst/>
              <a:gdLst/>
              <a:ahLst/>
              <a:cxnLst/>
              <a:rect l="l" t="t" r="r" b="b"/>
              <a:pathLst>
                <a:path w="2566" h="2172" extrusionOk="0">
                  <a:moveTo>
                    <a:pt x="1553" y="1"/>
                  </a:moveTo>
                  <a:cubicBezTo>
                    <a:pt x="1521" y="64"/>
                    <a:pt x="1426" y="96"/>
                    <a:pt x="1362" y="96"/>
                  </a:cubicBezTo>
                  <a:lnTo>
                    <a:pt x="1109" y="96"/>
                  </a:lnTo>
                  <a:cubicBezTo>
                    <a:pt x="919" y="159"/>
                    <a:pt x="729" y="381"/>
                    <a:pt x="634" y="634"/>
                  </a:cubicBezTo>
                  <a:cubicBezTo>
                    <a:pt x="616" y="776"/>
                    <a:pt x="510" y="838"/>
                    <a:pt x="397" y="838"/>
                  </a:cubicBezTo>
                  <a:cubicBezTo>
                    <a:pt x="308" y="838"/>
                    <a:pt x="215" y="799"/>
                    <a:pt x="159" y="729"/>
                  </a:cubicBezTo>
                  <a:lnTo>
                    <a:pt x="159" y="729"/>
                  </a:lnTo>
                  <a:cubicBezTo>
                    <a:pt x="1" y="1014"/>
                    <a:pt x="1" y="1363"/>
                    <a:pt x="254" y="1711"/>
                  </a:cubicBezTo>
                  <a:cubicBezTo>
                    <a:pt x="466" y="2036"/>
                    <a:pt x="773" y="2172"/>
                    <a:pt x="1090" y="2172"/>
                  </a:cubicBezTo>
                  <a:cubicBezTo>
                    <a:pt x="1483" y="2172"/>
                    <a:pt x="1891" y="1963"/>
                    <a:pt x="2154" y="1648"/>
                  </a:cubicBezTo>
                  <a:cubicBezTo>
                    <a:pt x="2534" y="1173"/>
                    <a:pt x="2566" y="286"/>
                    <a:pt x="1869" y="96"/>
                  </a:cubicBezTo>
                  <a:cubicBezTo>
                    <a:pt x="1774" y="64"/>
                    <a:pt x="1711" y="64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68025750" y="3955788"/>
              <a:ext cx="180000" cy="267625"/>
            </a:xfrm>
            <a:custGeom>
              <a:avLst/>
              <a:gdLst/>
              <a:ahLst/>
              <a:cxnLst/>
              <a:rect l="l" t="t" r="r" b="b"/>
              <a:pathLst>
                <a:path w="7200" h="10705" extrusionOk="0">
                  <a:moveTo>
                    <a:pt x="5648" y="6087"/>
                  </a:moveTo>
                  <a:cubicBezTo>
                    <a:pt x="5802" y="6087"/>
                    <a:pt x="5948" y="6208"/>
                    <a:pt x="5891" y="6397"/>
                  </a:cubicBezTo>
                  <a:cubicBezTo>
                    <a:pt x="5669" y="7822"/>
                    <a:pt x="4402" y="8963"/>
                    <a:pt x="3041" y="9533"/>
                  </a:cubicBezTo>
                  <a:cubicBezTo>
                    <a:pt x="3021" y="9540"/>
                    <a:pt x="3004" y="9544"/>
                    <a:pt x="2987" y="9544"/>
                  </a:cubicBezTo>
                  <a:cubicBezTo>
                    <a:pt x="2869" y="9544"/>
                    <a:pt x="2831" y="9363"/>
                    <a:pt x="2914" y="9279"/>
                  </a:cubicBezTo>
                  <a:cubicBezTo>
                    <a:pt x="4244" y="8614"/>
                    <a:pt x="4878" y="7601"/>
                    <a:pt x="5384" y="6271"/>
                  </a:cubicBezTo>
                  <a:cubicBezTo>
                    <a:pt x="5435" y="6143"/>
                    <a:pt x="5543" y="6087"/>
                    <a:pt x="5648" y="6087"/>
                  </a:cubicBezTo>
                  <a:close/>
                  <a:moveTo>
                    <a:pt x="507" y="0"/>
                  </a:moveTo>
                  <a:lnTo>
                    <a:pt x="444" y="32"/>
                  </a:lnTo>
                  <a:cubicBezTo>
                    <a:pt x="761" y="1425"/>
                    <a:pt x="919" y="2755"/>
                    <a:pt x="856" y="4212"/>
                  </a:cubicBezTo>
                  <a:cubicBezTo>
                    <a:pt x="824" y="5764"/>
                    <a:pt x="0" y="9849"/>
                    <a:pt x="1806" y="10704"/>
                  </a:cubicBezTo>
                  <a:cubicBezTo>
                    <a:pt x="1862" y="10619"/>
                    <a:pt x="1944" y="10509"/>
                    <a:pt x="2051" y="10509"/>
                  </a:cubicBezTo>
                  <a:cubicBezTo>
                    <a:pt x="2064" y="10509"/>
                    <a:pt x="2077" y="10511"/>
                    <a:pt x="2091" y="10514"/>
                  </a:cubicBezTo>
                  <a:cubicBezTo>
                    <a:pt x="2495" y="10626"/>
                    <a:pt x="2863" y="10679"/>
                    <a:pt x="3196" y="10679"/>
                  </a:cubicBezTo>
                  <a:cubicBezTo>
                    <a:pt x="7200" y="10679"/>
                    <a:pt x="6332" y="3123"/>
                    <a:pt x="5923" y="317"/>
                  </a:cubicBezTo>
                  <a:cubicBezTo>
                    <a:pt x="4244" y="317"/>
                    <a:pt x="2534" y="254"/>
                    <a:pt x="792" y="222"/>
                  </a:cubicBezTo>
                  <a:cubicBezTo>
                    <a:pt x="634" y="222"/>
                    <a:pt x="507" y="95"/>
                    <a:pt x="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7950525" y="3358813"/>
              <a:ext cx="330175" cy="132750"/>
            </a:xfrm>
            <a:custGeom>
              <a:avLst/>
              <a:gdLst/>
              <a:ahLst/>
              <a:cxnLst/>
              <a:rect l="l" t="t" r="r" b="b"/>
              <a:pathLst>
                <a:path w="13207" h="5310" extrusionOk="0">
                  <a:moveTo>
                    <a:pt x="7285" y="1"/>
                  </a:moveTo>
                  <a:cubicBezTo>
                    <a:pt x="5385" y="1"/>
                    <a:pt x="3485" y="223"/>
                    <a:pt x="1616" y="508"/>
                  </a:cubicBezTo>
                  <a:cubicBezTo>
                    <a:pt x="1616" y="634"/>
                    <a:pt x="1584" y="761"/>
                    <a:pt x="1458" y="824"/>
                  </a:cubicBezTo>
                  <a:cubicBezTo>
                    <a:pt x="666" y="1141"/>
                    <a:pt x="1" y="1743"/>
                    <a:pt x="1" y="2661"/>
                  </a:cubicBezTo>
                  <a:cubicBezTo>
                    <a:pt x="33" y="3643"/>
                    <a:pt x="951" y="4340"/>
                    <a:pt x="1869" y="4435"/>
                  </a:cubicBezTo>
                  <a:cubicBezTo>
                    <a:pt x="2123" y="4466"/>
                    <a:pt x="2186" y="4720"/>
                    <a:pt x="2059" y="4878"/>
                  </a:cubicBezTo>
                  <a:lnTo>
                    <a:pt x="3168" y="4878"/>
                  </a:lnTo>
                  <a:cubicBezTo>
                    <a:pt x="3191" y="4832"/>
                    <a:pt x="3248" y="4802"/>
                    <a:pt x="3302" y="4802"/>
                  </a:cubicBezTo>
                  <a:cubicBezTo>
                    <a:pt x="3322" y="4802"/>
                    <a:pt x="3341" y="4806"/>
                    <a:pt x="3358" y="4815"/>
                  </a:cubicBezTo>
                  <a:cubicBezTo>
                    <a:pt x="4046" y="5151"/>
                    <a:pt x="4733" y="5310"/>
                    <a:pt x="5421" y="5310"/>
                  </a:cubicBezTo>
                  <a:cubicBezTo>
                    <a:pt x="6158" y="5310"/>
                    <a:pt x="6896" y="5127"/>
                    <a:pt x="7633" y="4783"/>
                  </a:cubicBezTo>
                  <a:cubicBezTo>
                    <a:pt x="7665" y="4751"/>
                    <a:pt x="7728" y="4751"/>
                    <a:pt x="7760" y="4751"/>
                  </a:cubicBezTo>
                  <a:lnTo>
                    <a:pt x="7665" y="3484"/>
                  </a:lnTo>
                  <a:cubicBezTo>
                    <a:pt x="7375" y="3499"/>
                    <a:pt x="7085" y="3506"/>
                    <a:pt x="6793" y="3506"/>
                  </a:cubicBezTo>
                  <a:cubicBezTo>
                    <a:pt x="5143" y="3506"/>
                    <a:pt x="3470" y="3277"/>
                    <a:pt x="1774" y="2819"/>
                  </a:cubicBezTo>
                  <a:cubicBezTo>
                    <a:pt x="1415" y="2700"/>
                    <a:pt x="1537" y="2213"/>
                    <a:pt x="1872" y="2213"/>
                  </a:cubicBezTo>
                  <a:cubicBezTo>
                    <a:pt x="1891" y="2213"/>
                    <a:pt x="1912" y="2214"/>
                    <a:pt x="1933" y="2218"/>
                  </a:cubicBezTo>
                  <a:cubicBezTo>
                    <a:pt x="3489" y="2520"/>
                    <a:pt x="5032" y="2678"/>
                    <a:pt x="6566" y="2678"/>
                  </a:cubicBezTo>
                  <a:cubicBezTo>
                    <a:pt x="8248" y="2678"/>
                    <a:pt x="9920" y="2488"/>
                    <a:pt x="11592" y="2091"/>
                  </a:cubicBezTo>
                  <a:cubicBezTo>
                    <a:pt x="11629" y="2084"/>
                    <a:pt x="11665" y="2080"/>
                    <a:pt x="11700" y="2080"/>
                  </a:cubicBezTo>
                  <a:cubicBezTo>
                    <a:pt x="11964" y="2080"/>
                    <a:pt x="12162" y="2283"/>
                    <a:pt x="12162" y="2534"/>
                  </a:cubicBezTo>
                  <a:lnTo>
                    <a:pt x="13207" y="2439"/>
                  </a:lnTo>
                  <a:cubicBezTo>
                    <a:pt x="12985" y="1394"/>
                    <a:pt x="11243" y="191"/>
                    <a:pt x="10135" y="128"/>
                  </a:cubicBezTo>
                  <a:cubicBezTo>
                    <a:pt x="9185" y="1"/>
                    <a:pt x="8235" y="1"/>
                    <a:pt x="7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7980625" y="3419788"/>
              <a:ext cx="303250" cy="164700"/>
            </a:xfrm>
            <a:custGeom>
              <a:avLst/>
              <a:gdLst/>
              <a:ahLst/>
              <a:cxnLst/>
              <a:rect l="l" t="t" r="r" b="b"/>
              <a:pathLst>
                <a:path w="12130" h="6588" extrusionOk="0">
                  <a:moveTo>
                    <a:pt x="12003" y="0"/>
                  </a:moveTo>
                  <a:lnTo>
                    <a:pt x="10895" y="95"/>
                  </a:lnTo>
                  <a:cubicBezTo>
                    <a:pt x="10895" y="285"/>
                    <a:pt x="10831" y="475"/>
                    <a:pt x="10578" y="539"/>
                  </a:cubicBezTo>
                  <a:cubicBezTo>
                    <a:pt x="9216" y="855"/>
                    <a:pt x="7854" y="1045"/>
                    <a:pt x="6461" y="1077"/>
                  </a:cubicBezTo>
                  <a:lnTo>
                    <a:pt x="6556" y="2344"/>
                  </a:lnTo>
                  <a:cubicBezTo>
                    <a:pt x="6778" y="2344"/>
                    <a:pt x="6936" y="2692"/>
                    <a:pt x="6714" y="2819"/>
                  </a:cubicBezTo>
                  <a:cubicBezTo>
                    <a:pt x="6014" y="3215"/>
                    <a:pt x="5226" y="3406"/>
                    <a:pt x="4437" y="3406"/>
                  </a:cubicBezTo>
                  <a:cubicBezTo>
                    <a:pt x="3586" y="3406"/>
                    <a:pt x="2735" y="3183"/>
                    <a:pt x="1996" y="2756"/>
                  </a:cubicBezTo>
                  <a:cubicBezTo>
                    <a:pt x="1869" y="2661"/>
                    <a:pt x="1869" y="2534"/>
                    <a:pt x="1964" y="2471"/>
                  </a:cubicBezTo>
                  <a:lnTo>
                    <a:pt x="855" y="2471"/>
                  </a:lnTo>
                  <a:cubicBezTo>
                    <a:pt x="792" y="2502"/>
                    <a:pt x="729" y="2534"/>
                    <a:pt x="634" y="2534"/>
                  </a:cubicBezTo>
                  <a:cubicBezTo>
                    <a:pt x="444" y="2534"/>
                    <a:pt x="254" y="2534"/>
                    <a:pt x="64" y="2502"/>
                  </a:cubicBezTo>
                  <a:lnTo>
                    <a:pt x="64" y="2502"/>
                  </a:lnTo>
                  <a:cubicBezTo>
                    <a:pt x="222" y="3769"/>
                    <a:pt x="222" y="5067"/>
                    <a:pt x="0" y="6398"/>
                  </a:cubicBezTo>
                  <a:cubicBezTo>
                    <a:pt x="3484" y="6461"/>
                    <a:pt x="7031" y="6493"/>
                    <a:pt x="10514" y="6588"/>
                  </a:cubicBezTo>
                  <a:lnTo>
                    <a:pt x="10514" y="6493"/>
                  </a:lnTo>
                  <a:cubicBezTo>
                    <a:pt x="10546" y="5004"/>
                    <a:pt x="10705" y="3452"/>
                    <a:pt x="10926" y="1964"/>
                  </a:cubicBezTo>
                  <a:cubicBezTo>
                    <a:pt x="10705" y="1837"/>
                    <a:pt x="10673" y="1489"/>
                    <a:pt x="10990" y="1362"/>
                  </a:cubicBezTo>
                  <a:cubicBezTo>
                    <a:pt x="11845" y="1014"/>
                    <a:pt x="12130" y="539"/>
                    <a:pt x="1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67983800" y="3675513"/>
              <a:ext cx="281750" cy="606850"/>
            </a:xfrm>
            <a:custGeom>
              <a:avLst/>
              <a:gdLst/>
              <a:ahLst/>
              <a:cxnLst/>
              <a:rect l="l" t="t" r="r" b="b"/>
              <a:pathLst>
                <a:path w="11270" h="24274" extrusionOk="0">
                  <a:moveTo>
                    <a:pt x="2903" y="1795"/>
                  </a:moveTo>
                  <a:cubicBezTo>
                    <a:pt x="3234" y="1795"/>
                    <a:pt x="3565" y="1938"/>
                    <a:pt x="3800" y="2217"/>
                  </a:cubicBezTo>
                  <a:cubicBezTo>
                    <a:pt x="4275" y="2724"/>
                    <a:pt x="4180" y="3516"/>
                    <a:pt x="3579" y="3927"/>
                  </a:cubicBezTo>
                  <a:cubicBezTo>
                    <a:pt x="3374" y="4052"/>
                    <a:pt x="3142" y="4116"/>
                    <a:pt x="2916" y="4116"/>
                  </a:cubicBezTo>
                  <a:cubicBezTo>
                    <a:pt x="2511" y="4116"/>
                    <a:pt x="2126" y="3911"/>
                    <a:pt x="1964" y="3484"/>
                  </a:cubicBezTo>
                  <a:cubicBezTo>
                    <a:pt x="1837" y="3199"/>
                    <a:pt x="1837" y="2882"/>
                    <a:pt x="1964" y="2597"/>
                  </a:cubicBezTo>
                  <a:cubicBezTo>
                    <a:pt x="1869" y="2566"/>
                    <a:pt x="1837" y="2502"/>
                    <a:pt x="1900" y="2376"/>
                  </a:cubicBezTo>
                  <a:cubicBezTo>
                    <a:pt x="2138" y="1985"/>
                    <a:pt x="2521" y="1795"/>
                    <a:pt x="2903" y="1795"/>
                  </a:cubicBezTo>
                  <a:close/>
                  <a:moveTo>
                    <a:pt x="6294" y="5937"/>
                  </a:moveTo>
                  <a:cubicBezTo>
                    <a:pt x="6468" y="5937"/>
                    <a:pt x="6636" y="5972"/>
                    <a:pt x="6777" y="6049"/>
                  </a:cubicBezTo>
                  <a:cubicBezTo>
                    <a:pt x="7601" y="6461"/>
                    <a:pt x="7506" y="7569"/>
                    <a:pt x="6904" y="8108"/>
                  </a:cubicBezTo>
                  <a:cubicBezTo>
                    <a:pt x="6618" y="8380"/>
                    <a:pt x="6233" y="8523"/>
                    <a:pt x="5857" y="8523"/>
                  </a:cubicBezTo>
                  <a:cubicBezTo>
                    <a:pt x="5357" y="8523"/>
                    <a:pt x="4872" y="8270"/>
                    <a:pt x="4655" y="7728"/>
                  </a:cubicBezTo>
                  <a:cubicBezTo>
                    <a:pt x="4370" y="6968"/>
                    <a:pt x="4877" y="6239"/>
                    <a:pt x="5542" y="6144"/>
                  </a:cubicBezTo>
                  <a:cubicBezTo>
                    <a:pt x="5768" y="6012"/>
                    <a:pt x="6038" y="5937"/>
                    <a:pt x="6294" y="5937"/>
                  </a:cubicBezTo>
                  <a:close/>
                  <a:moveTo>
                    <a:pt x="1848" y="10672"/>
                  </a:moveTo>
                  <a:cubicBezTo>
                    <a:pt x="1931" y="10672"/>
                    <a:pt x="2012" y="10712"/>
                    <a:pt x="2027" y="10800"/>
                  </a:cubicBezTo>
                  <a:cubicBezTo>
                    <a:pt x="2027" y="10926"/>
                    <a:pt x="2059" y="11085"/>
                    <a:pt x="2122" y="11211"/>
                  </a:cubicBezTo>
                  <a:lnTo>
                    <a:pt x="2185" y="11148"/>
                  </a:lnTo>
                  <a:cubicBezTo>
                    <a:pt x="2185" y="11053"/>
                    <a:pt x="2280" y="10831"/>
                    <a:pt x="2470" y="10831"/>
                  </a:cubicBezTo>
                  <a:cubicBezTo>
                    <a:pt x="3856" y="10783"/>
                    <a:pt x="5241" y="10715"/>
                    <a:pt x="6627" y="10715"/>
                  </a:cubicBezTo>
                  <a:cubicBezTo>
                    <a:pt x="7047" y="10715"/>
                    <a:pt x="7466" y="10721"/>
                    <a:pt x="7886" y="10736"/>
                  </a:cubicBezTo>
                  <a:cubicBezTo>
                    <a:pt x="7943" y="10708"/>
                    <a:pt x="8006" y="10692"/>
                    <a:pt x="8064" y="10692"/>
                  </a:cubicBezTo>
                  <a:cubicBezTo>
                    <a:pt x="8135" y="10692"/>
                    <a:pt x="8199" y="10716"/>
                    <a:pt x="8234" y="10768"/>
                  </a:cubicBezTo>
                  <a:cubicBezTo>
                    <a:pt x="8456" y="10831"/>
                    <a:pt x="8519" y="11085"/>
                    <a:pt x="8456" y="11275"/>
                  </a:cubicBezTo>
                  <a:cubicBezTo>
                    <a:pt x="8836" y="14061"/>
                    <a:pt x="8867" y="17957"/>
                    <a:pt x="7569" y="20554"/>
                  </a:cubicBezTo>
                  <a:cubicBezTo>
                    <a:pt x="7062" y="21662"/>
                    <a:pt x="6746" y="22074"/>
                    <a:pt x="5637" y="22359"/>
                  </a:cubicBezTo>
                  <a:lnTo>
                    <a:pt x="5542" y="22454"/>
                  </a:lnTo>
                  <a:cubicBezTo>
                    <a:pt x="5158" y="22710"/>
                    <a:pt x="4751" y="22823"/>
                    <a:pt x="4350" y="22823"/>
                  </a:cubicBezTo>
                  <a:cubicBezTo>
                    <a:pt x="3263" y="22823"/>
                    <a:pt x="2222" y="21989"/>
                    <a:pt x="1805" y="20902"/>
                  </a:cubicBezTo>
                  <a:cubicBezTo>
                    <a:pt x="1235" y="19540"/>
                    <a:pt x="1583" y="18052"/>
                    <a:pt x="1710" y="16658"/>
                  </a:cubicBezTo>
                  <a:cubicBezTo>
                    <a:pt x="1900" y="14726"/>
                    <a:pt x="1837" y="12795"/>
                    <a:pt x="1647" y="10831"/>
                  </a:cubicBezTo>
                  <a:cubicBezTo>
                    <a:pt x="1647" y="10728"/>
                    <a:pt x="1749" y="10672"/>
                    <a:pt x="1848" y="10672"/>
                  </a:cubicBezTo>
                  <a:close/>
                  <a:moveTo>
                    <a:pt x="0" y="0"/>
                  </a:moveTo>
                  <a:cubicBezTo>
                    <a:pt x="412" y="4149"/>
                    <a:pt x="253" y="8361"/>
                    <a:pt x="285" y="12510"/>
                  </a:cubicBezTo>
                  <a:cubicBezTo>
                    <a:pt x="317" y="14568"/>
                    <a:pt x="127" y="16785"/>
                    <a:pt x="380" y="18812"/>
                  </a:cubicBezTo>
                  <a:cubicBezTo>
                    <a:pt x="602" y="20839"/>
                    <a:pt x="1172" y="23467"/>
                    <a:pt x="3389" y="24069"/>
                  </a:cubicBezTo>
                  <a:cubicBezTo>
                    <a:pt x="3986" y="24230"/>
                    <a:pt x="4650" y="24274"/>
                    <a:pt x="5321" y="24274"/>
                  </a:cubicBezTo>
                  <a:cubicBezTo>
                    <a:pt x="5574" y="24274"/>
                    <a:pt x="5829" y="24267"/>
                    <a:pt x="6080" y="24259"/>
                  </a:cubicBezTo>
                  <a:cubicBezTo>
                    <a:pt x="6080" y="24195"/>
                    <a:pt x="6144" y="24100"/>
                    <a:pt x="6271" y="24100"/>
                  </a:cubicBezTo>
                  <a:cubicBezTo>
                    <a:pt x="6475" y="24136"/>
                    <a:pt x="6669" y="24153"/>
                    <a:pt x="6854" y="24153"/>
                  </a:cubicBezTo>
                  <a:cubicBezTo>
                    <a:pt x="11270" y="24153"/>
                    <a:pt x="10104" y="14328"/>
                    <a:pt x="10134" y="11623"/>
                  </a:cubicBezTo>
                  <a:cubicBezTo>
                    <a:pt x="10197" y="7759"/>
                    <a:pt x="10229" y="3927"/>
                    <a:pt x="10261" y="64"/>
                  </a:cubicBezTo>
                  <a:cubicBezTo>
                    <a:pt x="6872" y="32"/>
                    <a:pt x="3420" y="3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8446150" y="3364313"/>
              <a:ext cx="327000" cy="223350"/>
            </a:xfrm>
            <a:custGeom>
              <a:avLst/>
              <a:gdLst/>
              <a:ahLst/>
              <a:cxnLst/>
              <a:rect l="l" t="t" r="r" b="b"/>
              <a:pathLst>
                <a:path w="13080" h="8934" extrusionOk="0">
                  <a:moveTo>
                    <a:pt x="1654" y="2302"/>
                  </a:moveTo>
                  <a:cubicBezTo>
                    <a:pt x="1682" y="2302"/>
                    <a:pt x="1711" y="2306"/>
                    <a:pt x="1743" y="2314"/>
                  </a:cubicBezTo>
                  <a:cubicBezTo>
                    <a:pt x="3486" y="2733"/>
                    <a:pt x="5105" y="2922"/>
                    <a:pt x="6731" y="2922"/>
                  </a:cubicBezTo>
                  <a:cubicBezTo>
                    <a:pt x="8177" y="2922"/>
                    <a:pt x="9629" y="2773"/>
                    <a:pt x="11180" y="2504"/>
                  </a:cubicBezTo>
                  <a:cubicBezTo>
                    <a:pt x="11201" y="2501"/>
                    <a:pt x="11222" y="2500"/>
                    <a:pt x="11243" y="2500"/>
                  </a:cubicBezTo>
                  <a:cubicBezTo>
                    <a:pt x="11613" y="2500"/>
                    <a:pt x="11790" y="3019"/>
                    <a:pt x="11370" y="3169"/>
                  </a:cubicBezTo>
                  <a:cubicBezTo>
                    <a:pt x="9997" y="3660"/>
                    <a:pt x="8519" y="3890"/>
                    <a:pt x="7035" y="3890"/>
                  </a:cubicBezTo>
                  <a:cubicBezTo>
                    <a:pt x="5163" y="3890"/>
                    <a:pt x="3280" y="3524"/>
                    <a:pt x="1584" y="2853"/>
                  </a:cubicBezTo>
                  <a:cubicBezTo>
                    <a:pt x="1296" y="2709"/>
                    <a:pt x="1375" y="2302"/>
                    <a:pt x="1654" y="2302"/>
                  </a:cubicBezTo>
                  <a:close/>
                  <a:moveTo>
                    <a:pt x="6463" y="0"/>
                  </a:moveTo>
                  <a:cubicBezTo>
                    <a:pt x="6367" y="0"/>
                    <a:pt x="6272" y="1"/>
                    <a:pt x="6176" y="3"/>
                  </a:cubicBezTo>
                  <a:cubicBezTo>
                    <a:pt x="4403" y="3"/>
                    <a:pt x="2661" y="414"/>
                    <a:pt x="888" y="478"/>
                  </a:cubicBezTo>
                  <a:cubicBezTo>
                    <a:pt x="507" y="1174"/>
                    <a:pt x="96" y="1808"/>
                    <a:pt x="32" y="2536"/>
                  </a:cubicBezTo>
                  <a:cubicBezTo>
                    <a:pt x="1" y="3423"/>
                    <a:pt x="507" y="4215"/>
                    <a:pt x="1426" y="4278"/>
                  </a:cubicBezTo>
                  <a:cubicBezTo>
                    <a:pt x="1711" y="4278"/>
                    <a:pt x="1774" y="4690"/>
                    <a:pt x="1521" y="4721"/>
                  </a:cubicBezTo>
                  <a:lnTo>
                    <a:pt x="1394" y="4721"/>
                  </a:lnTo>
                  <a:cubicBezTo>
                    <a:pt x="1521" y="6115"/>
                    <a:pt x="1458" y="7508"/>
                    <a:pt x="1458" y="8870"/>
                  </a:cubicBezTo>
                  <a:cubicBezTo>
                    <a:pt x="4941" y="8933"/>
                    <a:pt x="8425" y="8933"/>
                    <a:pt x="11908" y="8933"/>
                  </a:cubicBezTo>
                  <a:cubicBezTo>
                    <a:pt x="11877" y="8838"/>
                    <a:pt x="11845" y="8775"/>
                    <a:pt x="11845" y="8680"/>
                  </a:cubicBezTo>
                  <a:cubicBezTo>
                    <a:pt x="11877" y="7856"/>
                    <a:pt x="11908" y="7033"/>
                    <a:pt x="12003" y="6241"/>
                  </a:cubicBezTo>
                  <a:cubicBezTo>
                    <a:pt x="12067" y="5608"/>
                    <a:pt x="12035" y="4911"/>
                    <a:pt x="12352" y="4373"/>
                  </a:cubicBezTo>
                  <a:cubicBezTo>
                    <a:pt x="12399" y="4325"/>
                    <a:pt x="12439" y="4302"/>
                    <a:pt x="12478" y="4302"/>
                  </a:cubicBezTo>
                  <a:cubicBezTo>
                    <a:pt x="12518" y="4302"/>
                    <a:pt x="12558" y="4325"/>
                    <a:pt x="12605" y="4373"/>
                  </a:cubicBezTo>
                  <a:cubicBezTo>
                    <a:pt x="12542" y="4278"/>
                    <a:pt x="12542" y="4215"/>
                    <a:pt x="12605" y="4088"/>
                  </a:cubicBezTo>
                  <a:cubicBezTo>
                    <a:pt x="13017" y="2916"/>
                    <a:pt x="13080" y="1903"/>
                    <a:pt x="12383" y="858"/>
                  </a:cubicBezTo>
                  <a:cubicBezTo>
                    <a:pt x="10419" y="314"/>
                    <a:pt x="8455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7672650" y="3338038"/>
              <a:ext cx="1360200" cy="1094375"/>
            </a:xfrm>
            <a:custGeom>
              <a:avLst/>
              <a:gdLst/>
              <a:ahLst/>
              <a:cxnLst/>
              <a:rect l="l" t="t" r="r" b="b"/>
              <a:pathLst>
                <a:path w="54408" h="43775" extrusionOk="0">
                  <a:moveTo>
                    <a:pt x="43556" y="5473"/>
                  </a:moveTo>
                  <a:cubicBezTo>
                    <a:pt x="43559" y="5473"/>
                    <a:pt x="43566" y="5477"/>
                    <a:pt x="43577" y="5487"/>
                  </a:cubicBezTo>
                  <a:cubicBezTo>
                    <a:pt x="43556" y="5487"/>
                    <a:pt x="43549" y="5473"/>
                    <a:pt x="43556" y="5473"/>
                  </a:cubicBezTo>
                  <a:close/>
                  <a:moveTo>
                    <a:pt x="43565" y="5463"/>
                  </a:moveTo>
                  <a:cubicBezTo>
                    <a:pt x="43569" y="5463"/>
                    <a:pt x="43577" y="5471"/>
                    <a:pt x="43577" y="5487"/>
                  </a:cubicBezTo>
                  <a:cubicBezTo>
                    <a:pt x="43561" y="5471"/>
                    <a:pt x="43561" y="5463"/>
                    <a:pt x="43565" y="5463"/>
                  </a:cubicBezTo>
                  <a:close/>
                  <a:moveTo>
                    <a:pt x="4404" y="8550"/>
                  </a:moveTo>
                  <a:cubicBezTo>
                    <a:pt x="4882" y="8550"/>
                    <a:pt x="5239" y="8986"/>
                    <a:pt x="5320" y="9446"/>
                  </a:cubicBezTo>
                  <a:cubicBezTo>
                    <a:pt x="4687" y="9446"/>
                    <a:pt x="4054" y="9414"/>
                    <a:pt x="3389" y="9414"/>
                  </a:cubicBezTo>
                  <a:cubicBezTo>
                    <a:pt x="3515" y="9034"/>
                    <a:pt x="3737" y="8717"/>
                    <a:pt x="4149" y="8591"/>
                  </a:cubicBezTo>
                  <a:cubicBezTo>
                    <a:pt x="4237" y="8563"/>
                    <a:pt x="4322" y="8550"/>
                    <a:pt x="4404" y="8550"/>
                  </a:cubicBezTo>
                  <a:close/>
                  <a:moveTo>
                    <a:pt x="18400" y="800"/>
                  </a:moveTo>
                  <a:cubicBezTo>
                    <a:pt x="19350" y="800"/>
                    <a:pt x="20300" y="800"/>
                    <a:pt x="21250" y="895"/>
                  </a:cubicBezTo>
                  <a:cubicBezTo>
                    <a:pt x="22358" y="1054"/>
                    <a:pt x="24132" y="2225"/>
                    <a:pt x="24322" y="3270"/>
                  </a:cubicBezTo>
                  <a:cubicBezTo>
                    <a:pt x="24449" y="3809"/>
                    <a:pt x="24164" y="4284"/>
                    <a:pt x="23309" y="4632"/>
                  </a:cubicBezTo>
                  <a:cubicBezTo>
                    <a:pt x="22992" y="4759"/>
                    <a:pt x="23024" y="5107"/>
                    <a:pt x="23277" y="5139"/>
                  </a:cubicBezTo>
                  <a:cubicBezTo>
                    <a:pt x="23024" y="6659"/>
                    <a:pt x="22865" y="8179"/>
                    <a:pt x="22833" y="9699"/>
                  </a:cubicBezTo>
                  <a:lnTo>
                    <a:pt x="22833" y="9763"/>
                  </a:lnTo>
                  <a:cubicBezTo>
                    <a:pt x="19350" y="9699"/>
                    <a:pt x="15835" y="9668"/>
                    <a:pt x="12351" y="9572"/>
                  </a:cubicBezTo>
                  <a:cubicBezTo>
                    <a:pt x="12541" y="8306"/>
                    <a:pt x="12541" y="7007"/>
                    <a:pt x="12383" y="5709"/>
                  </a:cubicBezTo>
                  <a:lnTo>
                    <a:pt x="12383" y="5709"/>
                  </a:lnTo>
                  <a:cubicBezTo>
                    <a:pt x="12573" y="5741"/>
                    <a:pt x="12763" y="5741"/>
                    <a:pt x="12984" y="5741"/>
                  </a:cubicBezTo>
                  <a:cubicBezTo>
                    <a:pt x="13048" y="5741"/>
                    <a:pt x="13143" y="5709"/>
                    <a:pt x="13174" y="5646"/>
                  </a:cubicBezTo>
                  <a:cubicBezTo>
                    <a:pt x="13301" y="5487"/>
                    <a:pt x="13238" y="5266"/>
                    <a:pt x="12984" y="5234"/>
                  </a:cubicBezTo>
                  <a:cubicBezTo>
                    <a:pt x="12066" y="5139"/>
                    <a:pt x="11116" y="4442"/>
                    <a:pt x="11116" y="3429"/>
                  </a:cubicBezTo>
                  <a:cubicBezTo>
                    <a:pt x="11116" y="2542"/>
                    <a:pt x="11781" y="1940"/>
                    <a:pt x="12573" y="1624"/>
                  </a:cubicBezTo>
                  <a:cubicBezTo>
                    <a:pt x="12699" y="1529"/>
                    <a:pt x="12731" y="1434"/>
                    <a:pt x="12731" y="1307"/>
                  </a:cubicBezTo>
                  <a:cubicBezTo>
                    <a:pt x="14600" y="1022"/>
                    <a:pt x="16500" y="832"/>
                    <a:pt x="18400" y="800"/>
                  </a:cubicBezTo>
                  <a:close/>
                  <a:moveTo>
                    <a:pt x="37116" y="1022"/>
                  </a:moveTo>
                  <a:cubicBezTo>
                    <a:pt x="39206" y="1022"/>
                    <a:pt x="41265" y="1339"/>
                    <a:pt x="43323" y="1909"/>
                  </a:cubicBezTo>
                  <a:cubicBezTo>
                    <a:pt x="44020" y="2922"/>
                    <a:pt x="43957" y="3967"/>
                    <a:pt x="43545" y="5139"/>
                  </a:cubicBezTo>
                  <a:cubicBezTo>
                    <a:pt x="43482" y="5266"/>
                    <a:pt x="43482" y="5329"/>
                    <a:pt x="43545" y="5424"/>
                  </a:cubicBezTo>
                  <a:cubicBezTo>
                    <a:pt x="43450" y="5392"/>
                    <a:pt x="43323" y="5392"/>
                    <a:pt x="43292" y="5392"/>
                  </a:cubicBezTo>
                  <a:cubicBezTo>
                    <a:pt x="42975" y="5931"/>
                    <a:pt x="42975" y="6596"/>
                    <a:pt x="42943" y="7229"/>
                  </a:cubicBezTo>
                  <a:cubicBezTo>
                    <a:pt x="42848" y="8084"/>
                    <a:pt x="42817" y="8876"/>
                    <a:pt x="42785" y="9699"/>
                  </a:cubicBezTo>
                  <a:cubicBezTo>
                    <a:pt x="42785" y="9826"/>
                    <a:pt x="42817" y="9889"/>
                    <a:pt x="42848" y="9921"/>
                  </a:cubicBezTo>
                  <a:cubicBezTo>
                    <a:pt x="39365" y="9921"/>
                    <a:pt x="35881" y="9921"/>
                    <a:pt x="32398" y="9889"/>
                  </a:cubicBezTo>
                  <a:cubicBezTo>
                    <a:pt x="32398" y="8496"/>
                    <a:pt x="32461" y="7134"/>
                    <a:pt x="32334" y="5741"/>
                  </a:cubicBezTo>
                  <a:lnTo>
                    <a:pt x="32461" y="5741"/>
                  </a:lnTo>
                  <a:cubicBezTo>
                    <a:pt x="32683" y="5709"/>
                    <a:pt x="32619" y="5329"/>
                    <a:pt x="32366" y="5297"/>
                  </a:cubicBezTo>
                  <a:cubicBezTo>
                    <a:pt x="31447" y="5234"/>
                    <a:pt x="30941" y="4442"/>
                    <a:pt x="30972" y="3555"/>
                  </a:cubicBezTo>
                  <a:cubicBezTo>
                    <a:pt x="31036" y="2827"/>
                    <a:pt x="31447" y="2130"/>
                    <a:pt x="31828" y="1497"/>
                  </a:cubicBezTo>
                  <a:cubicBezTo>
                    <a:pt x="33601" y="1465"/>
                    <a:pt x="35343" y="1022"/>
                    <a:pt x="37116" y="1022"/>
                  </a:cubicBezTo>
                  <a:close/>
                  <a:moveTo>
                    <a:pt x="50069" y="8591"/>
                  </a:moveTo>
                  <a:cubicBezTo>
                    <a:pt x="50766" y="8591"/>
                    <a:pt x="51177" y="9287"/>
                    <a:pt x="51082" y="9921"/>
                  </a:cubicBezTo>
                  <a:lnTo>
                    <a:pt x="51082" y="9984"/>
                  </a:lnTo>
                  <a:lnTo>
                    <a:pt x="48992" y="9984"/>
                  </a:lnTo>
                  <a:cubicBezTo>
                    <a:pt x="48929" y="9351"/>
                    <a:pt x="49404" y="8622"/>
                    <a:pt x="50069" y="8591"/>
                  </a:cubicBezTo>
                  <a:close/>
                  <a:moveTo>
                    <a:pt x="32081" y="13626"/>
                  </a:moveTo>
                  <a:lnTo>
                    <a:pt x="32081" y="13626"/>
                  </a:lnTo>
                  <a:cubicBezTo>
                    <a:pt x="35438" y="13689"/>
                    <a:pt x="38858" y="13721"/>
                    <a:pt x="42215" y="13721"/>
                  </a:cubicBezTo>
                  <a:cubicBezTo>
                    <a:pt x="42152" y="18155"/>
                    <a:pt x="42310" y="22588"/>
                    <a:pt x="42342" y="27022"/>
                  </a:cubicBezTo>
                  <a:cubicBezTo>
                    <a:pt x="42370" y="30776"/>
                    <a:pt x="41803" y="36985"/>
                    <a:pt x="37351" y="36985"/>
                  </a:cubicBezTo>
                  <a:cubicBezTo>
                    <a:pt x="36771" y="36985"/>
                    <a:pt x="36125" y="36879"/>
                    <a:pt x="35406" y="36649"/>
                  </a:cubicBezTo>
                  <a:cubicBezTo>
                    <a:pt x="35389" y="36646"/>
                    <a:pt x="35373" y="36644"/>
                    <a:pt x="35358" y="36644"/>
                  </a:cubicBezTo>
                  <a:cubicBezTo>
                    <a:pt x="35235" y="36644"/>
                    <a:pt x="35188" y="36751"/>
                    <a:pt x="35216" y="36808"/>
                  </a:cubicBezTo>
                  <a:cubicBezTo>
                    <a:pt x="32556" y="35984"/>
                    <a:pt x="32271" y="33356"/>
                    <a:pt x="32366" y="30822"/>
                  </a:cubicBezTo>
                  <a:cubicBezTo>
                    <a:pt x="32398" y="28764"/>
                    <a:pt x="32429" y="26705"/>
                    <a:pt x="32429" y="24647"/>
                  </a:cubicBezTo>
                  <a:cubicBezTo>
                    <a:pt x="32493" y="20973"/>
                    <a:pt x="32493" y="17268"/>
                    <a:pt x="32081" y="13626"/>
                  </a:cubicBezTo>
                  <a:close/>
                  <a:moveTo>
                    <a:pt x="12414" y="13468"/>
                  </a:moveTo>
                  <a:cubicBezTo>
                    <a:pt x="15866" y="13531"/>
                    <a:pt x="19255" y="13531"/>
                    <a:pt x="22707" y="13531"/>
                  </a:cubicBezTo>
                  <a:cubicBezTo>
                    <a:pt x="22675" y="17363"/>
                    <a:pt x="22643" y="21258"/>
                    <a:pt x="22580" y="25090"/>
                  </a:cubicBezTo>
                  <a:cubicBezTo>
                    <a:pt x="22550" y="27792"/>
                    <a:pt x="23713" y="37624"/>
                    <a:pt x="19289" y="37624"/>
                  </a:cubicBezTo>
                  <a:cubicBezTo>
                    <a:pt x="19098" y="37624"/>
                    <a:pt x="18897" y="37606"/>
                    <a:pt x="18685" y="37568"/>
                  </a:cubicBezTo>
                  <a:cubicBezTo>
                    <a:pt x="18558" y="37568"/>
                    <a:pt x="18463" y="37663"/>
                    <a:pt x="18463" y="37726"/>
                  </a:cubicBezTo>
                  <a:cubicBezTo>
                    <a:pt x="18220" y="37735"/>
                    <a:pt x="17974" y="37741"/>
                    <a:pt x="17728" y="37741"/>
                  </a:cubicBezTo>
                  <a:cubicBezTo>
                    <a:pt x="17075" y="37741"/>
                    <a:pt x="16415" y="37697"/>
                    <a:pt x="15771" y="37536"/>
                  </a:cubicBezTo>
                  <a:cubicBezTo>
                    <a:pt x="13554" y="36934"/>
                    <a:pt x="13016" y="34274"/>
                    <a:pt x="12763" y="32279"/>
                  </a:cubicBezTo>
                  <a:cubicBezTo>
                    <a:pt x="12541" y="30221"/>
                    <a:pt x="12731" y="28035"/>
                    <a:pt x="12699" y="25977"/>
                  </a:cubicBezTo>
                  <a:cubicBezTo>
                    <a:pt x="12668" y="21828"/>
                    <a:pt x="12446" y="17743"/>
                    <a:pt x="12414" y="13468"/>
                  </a:cubicBezTo>
                  <a:close/>
                  <a:moveTo>
                    <a:pt x="18714" y="1"/>
                  </a:moveTo>
                  <a:cubicBezTo>
                    <a:pt x="16371" y="1"/>
                    <a:pt x="14078" y="325"/>
                    <a:pt x="11813" y="1022"/>
                  </a:cubicBezTo>
                  <a:cubicBezTo>
                    <a:pt x="11749" y="1054"/>
                    <a:pt x="11718" y="1149"/>
                    <a:pt x="11718" y="1212"/>
                  </a:cubicBezTo>
                  <a:cubicBezTo>
                    <a:pt x="10863" y="1687"/>
                    <a:pt x="10324" y="2700"/>
                    <a:pt x="10451" y="3650"/>
                  </a:cubicBezTo>
                  <a:cubicBezTo>
                    <a:pt x="10546" y="4505"/>
                    <a:pt x="11148" y="5234"/>
                    <a:pt x="11939" y="5551"/>
                  </a:cubicBezTo>
                  <a:cubicBezTo>
                    <a:pt x="11939" y="6881"/>
                    <a:pt x="11876" y="8179"/>
                    <a:pt x="11749" y="9541"/>
                  </a:cubicBezTo>
                  <a:cubicBezTo>
                    <a:pt x="9849" y="9509"/>
                    <a:pt x="7981" y="9446"/>
                    <a:pt x="6081" y="9414"/>
                  </a:cubicBezTo>
                  <a:cubicBezTo>
                    <a:pt x="6052" y="8586"/>
                    <a:pt x="5276" y="7835"/>
                    <a:pt x="4428" y="7835"/>
                  </a:cubicBezTo>
                  <a:cubicBezTo>
                    <a:pt x="4335" y="7835"/>
                    <a:pt x="4242" y="7844"/>
                    <a:pt x="4149" y="7862"/>
                  </a:cubicBezTo>
                  <a:cubicBezTo>
                    <a:pt x="3420" y="8021"/>
                    <a:pt x="2945" y="8654"/>
                    <a:pt x="2914" y="9351"/>
                  </a:cubicBezTo>
                  <a:lnTo>
                    <a:pt x="2407" y="9351"/>
                  </a:lnTo>
                  <a:cubicBezTo>
                    <a:pt x="2378" y="9206"/>
                    <a:pt x="2244" y="9062"/>
                    <a:pt x="2052" y="9062"/>
                  </a:cubicBezTo>
                  <a:cubicBezTo>
                    <a:pt x="2033" y="9062"/>
                    <a:pt x="2015" y="9063"/>
                    <a:pt x="1995" y="9066"/>
                  </a:cubicBezTo>
                  <a:cubicBezTo>
                    <a:pt x="538" y="9256"/>
                    <a:pt x="0" y="11884"/>
                    <a:pt x="1489" y="12391"/>
                  </a:cubicBezTo>
                  <a:lnTo>
                    <a:pt x="1520" y="12391"/>
                  </a:lnTo>
                  <a:cubicBezTo>
                    <a:pt x="1647" y="12391"/>
                    <a:pt x="1774" y="12233"/>
                    <a:pt x="1679" y="12106"/>
                  </a:cubicBezTo>
                  <a:cubicBezTo>
                    <a:pt x="1204" y="11409"/>
                    <a:pt x="1172" y="10491"/>
                    <a:pt x="1805" y="9921"/>
                  </a:cubicBezTo>
                  <a:cubicBezTo>
                    <a:pt x="1900" y="10016"/>
                    <a:pt x="1964" y="10079"/>
                    <a:pt x="2090" y="10079"/>
                  </a:cubicBezTo>
                  <a:cubicBezTo>
                    <a:pt x="2407" y="10143"/>
                    <a:pt x="2755" y="10174"/>
                    <a:pt x="3072" y="10174"/>
                  </a:cubicBezTo>
                  <a:cubicBezTo>
                    <a:pt x="3119" y="10206"/>
                    <a:pt x="3167" y="10222"/>
                    <a:pt x="3215" y="10222"/>
                  </a:cubicBezTo>
                  <a:cubicBezTo>
                    <a:pt x="3262" y="10222"/>
                    <a:pt x="3310" y="10206"/>
                    <a:pt x="3357" y="10174"/>
                  </a:cubicBezTo>
                  <a:cubicBezTo>
                    <a:pt x="20015" y="10808"/>
                    <a:pt x="35659" y="10681"/>
                    <a:pt x="53204" y="10871"/>
                  </a:cubicBezTo>
                  <a:cubicBezTo>
                    <a:pt x="53236" y="10871"/>
                    <a:pt x="53299" y="10839"/>
                    <a:pt x="53362" y="10839"/>
                  </a:cubicBezTo>
                  <a:lnTo>
                    <a:pt x="53362" y="10839"/>
                  </a:lnTo>
                  <a:cubicBezTo>
                    <a:pt x="53457" y="11473"/>
                    <a:pt x="53394" y="12106"/>
                    <a:pt x="53077" y="12676"/>
                  </a:cubicBezTo>
                  <a:cubicBezTo>
                    <a:pt x="53046" y="12613"/>
                    <a:pt x="52982" y="12613"/>
                    <a:pt x="52919" y="12613"/>
                  </a:cubicBezTo>
                  <a:cubicBezTo>
                    <a:pt x="50552" y="12527"/>
                    <a:pt x="48181" y="12495"/>
                    <a:pt x="45806" y="12495"/>
                  </a:cubicBezTo>
                  <a:cubicBezTo>
                    <a:pt x="41192" y="12495"/>
                    <a:pt x="36564" y="12613"/>
                    <a:pt x="31923" y="12676"/>
                  </a:cubicBezTo>
                  <a:cubicBezTo>
                    <a:pt x="31907" y="12644"/>
                    <a:pt x="31883" y="12629"/>
                    <a:pt x="31851" y="12629"/>
                  </a:cubicBezTo>
                  <a:cubicBezTo>
                    <a:pt x="31820" y="12629"/>
                    <a:pt x="31780" y="12644"/>
                    <a:pt x="31732" y="12676"/>
                  </a:cubicBezTo>
                  <a:cubicBezTo>
                    <a:pt x="30244" y="12708"/>
                    <a:pt x="28756" y="12708"/>
                    <a:pt x="27267" y="12708"/>
                  </a:cubicBezTo>
                  <a:cubicBezTo>
                    <a:pt x="19776" y="12680"/>
                    <a:pt x="12285" y="12506"/>
                    <a:pt x="4772" y="12506"/>
                  </a:cubicBezTo>
                  <a:cubicBezTo>
                    <a:pt x="3710" y="12506"/>
                    <a:pt x="2647" y="12510"/>
                    <a:pt x="1584" y="12518"/>
                  </a:cubicBezTo>
                  <a:cubicBezTo>
                    <a:pt x="1267" y="12549"/>
                    <a:pt x="1267" y="12993"/>
                    <a:pt x="1584" y="13024"/>
                  </a:cubicBezTo>
                  <a:cubicBezTo>
                    <a:pt x="2249" y="13056"/>
                    <a:pt x="2882" y="13088"/>
                    <a:pt x="3547" y="13151"/>
                  </a:cubicBezTo>
                  <a:cubicBezTo>
                    <a:pt x="4370" y="13183"/>
                    <a:pt x="5162" y="13214"/>
                    <a:pt x="6017" y="13246"/>
                  </a:cubicBezTo>
                  <a:cubicBezTo>
                    <a:pt x="5922" y="18281"/>
                    <a:pt x="6176" y="23348"/>
                    <a:pt x="6239" y="28384"/>
                  </a:cubicBezTo>
                  <a:cubicBezTo>
                    <a:pt x="6334" y="33483"/>
                    <a:pt x="6176" y="38645"/>
                    <a:pt x="6524" y="43712"/>
                  </a:cubicBezTo>
                  <a:cubicBezTo>
                    <a:pt x="6524" y="43743"/>
                    <a:pt x="6556" y="43743"/>
                    <a:pt x="6556" y="43775"/>
                  </a:cubicBezTo>
                  <a:lnTo>
                    <a:pt x="6841" y="43775"/>
                  </a:lnTo>
                  <a:cubicBezTo>
                    <a:pt x="6841" y="43743"/>
                    <a:pt x="6872" y="43743"/>
                    <a:pt x="6872" y="43712"/>
                  </a:cubicBezTo>
                  <a:cubicBezTo>
                    <a:pt x="7284" y="38581"/>
                    <a:pt x="7062" y="33483"/>
                    <a:pt x="7031" y="28384"/>
                  </a:cubicBezTo>
                  <a:cubicBezTo>
                    <a:pt x="6967" y="23380"/>
                    <a:pt x="7031" y="18281"/>
                    <a:pt x="6714" y="13309"/>
                  </a:cubicBezTo>
                  <a:lnTo>
                    <a:pt x="6714" y="13309"/>
                  </a:lnTo>
                  <a:cubicBezTo>
                    <a:pt x="8487" y="13373"/>
                    <a:pt x="10229" y="13404"/>
                    <a:pt x="12034" y="13468"/>
                  </a:cubicBezTo>
                  <a:cubicBezTo>
                    <a:pt x="11559" y="19833"/>
                    <a:pt x="11971" y="26452"/>
                    <a:pt x="12098" y="32817"/>
                  </a:cubicBezTo>
                  <a:cubicBezTo>
                    <a:pt x="12208" y="37019"/>
                    <a:pt x="14580" y="38387"/>
                    <a:pt x="18120" y="38387"/>
                  </a:cubicBezTo>
                  <a:cubicBezTo>
                    <a:pt x="18662" y="38387"/>
                    <a:pt x="19232" y="38355"/>
                    <a:pt x="19825" y="38296"/>
                  </a:cubicBezTo>
                  <a:cubicBezTo>
                    <a:pt x="19983" y="38296"/>
                    <a:pt x="20047" y="38170"/>
                    <a:pt x="20110" y="38043"/>
                  </a:cubicBezTo>
                  <a:cubicBezTo>
                    <a:pt x="22422" y="37853"/>
                    <a:pt x="23277" y="34876"/>
                    <a:pt x="23340" y="32596"/>
                  </a:cubicBezTo>
                  <a:cubicBezTo>
                    <a:pt x="23594" y="26230"/>
                    <a:pt x="23499" y="19897"/>
                    <a:pt x="23594" y="13563"/>
                  </a:cubicBezTo>
                  <a:cubicBezTo>
                    <a:pt x="24797" y="13626"/>
                    <a:pt x="26000" y="13626"/>
                    <a:pt x="27235" y="13626"/>
                  </a:cubicBezTo>
                  <a:cubicBezTo>
                    <a:pt x="28661" y="13626"/>
                    <a:pt x="30117" y="13626"/>
                    <a:pt x="31574" y="13658"/>
                  </a:cubicBezTo>
                  <a:cubicBezTo>
                    <a:pt x="31384" y="19390"/>
                    <a:pt x="31701" y="25185"/>
                    <a:pt x="31542" y="30917"/>
                  </a:cubicBezTo>
                  <a:cubicBezTo>
                    <a:pt x="31416" y="34243"/>
                    <a:pt x="31891" y="37409"/>
                    <a:pt x="35786" y="37853"/>
                  </a:cubicBezTo>
                  <a:cubicBezTo>
                    <a:pt x="35805" y="37856"/>
                    <a:pt x="35824" y="37857"/>
                    <a:pt x="35841" y="37857"/>
                  </a:cubicBezTo>
                  <a:cubicBezTo>
                    <a:pt x="36029" y="37857"/>
                    <a:pt x="36137" y="37710"/>
                    <a:pt x="36166" y="37536"/>
                  </a:cubicBezTo>
                  <a:cubicBezTo>
                    <a:pt x="36607" y="37716"/>
                    <a:pt x="37052" y="37799"/>
                    <a:pt x="37492" y="37799"/>
                  </a:cubicBezTo>
                  <a:cubicBezTo>
                    <a:pt x="39832" y="37799"/>
                    <a:pt x="42034" y="35474"/>
                    <a:pt x="42753" y="33261"/>
                  </a:cubicBezTo>
                  <a:cubicBezTo>
                    <a:pt x="43545" y="30727"/>
                    <a:pt x="43260" y="27909"/>
                    <a:pt x="43228" y="25280"/>
                  </a:cubicBezTo>
                  <a:cubicBezTo>
                    <a:pt x="43165" y="21448"/>
                    <a:pt x="43165" y="17616"/>
                    <a:pt x="43070" y="13784"/>
                  </a:cubicBezTo>
                  <a:cubicBezTo>
                    <a:pt x="45034" y="13784"/>
                    <a:pt x="47029" y="13721"/>
                    <a:pt x="48992" y="13658"/>
                  </a:cubicBezTo>
                  <a:lnTo>
                    <a:pt x="49245" y="13658"/>
                  </a:lnTo>
                  <a:cubicBezTo>
                    <a:pt x="49499" y="13658"/>
                    <a:pt x="49784" y="13626"/>
                    <a:pt x="50069" y="13626"/>
                  </a:cubicBezTo>
                  <a:cubicBezTo>
                    <a:pt x="50607" y="18693"/>
                    <a:pt x="50829" y="23760"/>
                    <a:pt x="50607" y="28859"/>
                  </a:cubicBezTo>
                  <a:cubicBezTo>
                    <a:pt x="50417" y="33578"/>
                    <a:pt x="49752" y="38423"/>
                    <a:pt x="50512" y="43110"/>
                  </a:cubicBezTo>
                  <a:lnTo>
                    <a:pt x="50892" y="43110"/>
                  </a:lnTo>
                  <a:cubicBezTo>
                    <a:pt x="51082" y="33261"/>
                    <a:pt x="51842" y="23443"/>
                    <a:pt x="50829" y="13626"/>
                  </a:cubicBezTo>
                  <a:cubicBezTo>
                    <a:pt x="51494" y="13563"/>
                    <a:pt x="52191" y="13531"/>
                    <a:pt x="52887" y="13499"/>
                  </a:cubicBezTo>
                  <a:cubicBezTo>
                    <a:pt x="52951" y="13499"/>
                    <a:pt x="52982" y="13468"/>
                    <a:pt x="53046" y="13468"/>
                  </a:cubicBezTo>
                  <a:cubicBezTo>
                    <a:pt x="53085" y="13494"/>
                    <a:pt x="53130" y="13509"/>
                    <a:pt x="53178" y="13509"/>
                  </a:cubicBezTo>
                  <a:cubicBezTo>
                    <a:pt x="53246" y="13509"/>
                    <a:pt x="53320" y="13479"/>
                    <a:pt x="53394" y="13404"/>
                  </a:cubicBezTo>
                  <a:cubicBezTo>
                    <a:pt x="54091" y="12676"/>
                    <a:pt x="54408" y="11599"/>
                    <a:pt x="54091" y="10554"/>
                  </a:cubicBezTo>
                  <a:cubicBezTo>
                    <a:pt x="54044" y="10366"/>
                    <a:pt x="53891" y="10265"/>
                    <a:pt x="53738" y="10265"/>
                  </a:cubicBezTo>
                  <a:cubicBezTo>
                    <a:pt x="53685" y="10265"/>
                    <a:pt x="53633" y="10277"/>
                    <a:pt x="53584" y="10301"/>
                  </a:cubicBezTo>
                  <a:cubicBezTo>
                    <a:pt x="53552" y="10143"/>
                    <a:pt x="53394" y="10016"/>
                    <a:pt x="53204" y="10016"/>
                  </a:cubicBezTo>
                  <a:lnTo>
                    <a:pt x="51842" y="10016"/>
                  </a:lnTo>
                  <a:cubicBezTo>
                    <a:pt x="52096" y="8971"/>
                    <a:pt x="51209" y="7926"/>
                    <a:pt x="50132" y="7926"/>
                  </a:cubicBezTo>
                  <a:cubicBezTo>
                    <a:pt x="49087" y="7957"/>
                    <a:pt x="48327" y="9034"/>
                    <a:pt x="48549" y="10016"/>
                  </a:cubicBezTo>
                  <a:lnTo>
                    <a:pt x="43482" y="10016"/>
                  </a:lnTo>
                  <a:cubicBezTo>
                    <a:pt x="43545" y="9953"/>
                    <a:pt x="43577" y="9858"/>
                    <a:pt x="43577" y="9763"/>
                  </a:cubicBezTo>
                  <a:cubicBezTo>
                    <a:pt x="43608" y="8971"/>
                    <a:pt x="43640" y="8242"/>
                    <a:pt x="43703" y="7482"/>
                  </a:cubicBezTo>
                  <a:cubicBezTo>
                    <a:pt x="43703" y="6849"/>
                    <a:pt x="43862" y="6089"/>
                    <a:pt x="43577" y="5487"/>
                  </a:cubicBezTo>
                  <a:lnTo>
                    <a:pt x="43577" y="5487"/>
                  </a:lnTo>
                  <a:cubicBezTo>
                    <a:pt x="43662" y="5573"/>
                    <a:pt x="43794" y="5631"/>
                    <a:pt x="43933" y="5631"/>
                  </a:cubicBezTo>
                  <a:cubicBezTo>
                    <a:pt x="44050" y="5631"/>
                    <a:pt x="44172" y="5589"/>
                    <a:pt x="44273" y="5487"/>
                  </a:cubicBezTo>
                  <a:cubicBezTo>
                    <a:pt x="45002" y="4379"/>
                    <a:pt x="44748" y="2764"/>
                    <a:pt x="43957" y="1750"/>
                  </a:cubicBezTo>
                  <a:cubicBezTo>
                    <a:pt x="44020" y="1592"/>
                    <a:pt x="43925" y="1370"/>
                    <a:pt x="43735" y="1307"/>
                  </a:cubicBezTo>
                  <a:cubicBezTo>
                    <a:pt x="41666" y="744"/>
                    <a:pt x="39234" y="275"/>
                    <a:pt x="36866" y="275"/>
                  </a:cubicBezTo>
                  <a:cubicBezTo>
                    <a:pt x="35102" y="275"/>
                    <a:pt x="33374" y="536"/>
                    <a:pt x="31859" y="1212"/>
                  </a:cubicBezTo>
                  <a:cubicBezTo>
                    <a:pt x="31784" y="1117"/>
                    <a:pt x="31686" y="1057"/>
                    <a:pt x="31592" y="1057"/>
                  </a:cubicBezTo>
                  <a:cubicBezTo>
                    <a:pt x="31528" y="1057"/>
                    <a:pt x="31467" y="1085"/>
                    <a:pt x="31416" y="1149"/>
                  </a:cubicBezTo>
                  <a:cubicBezTo>
                    <a:pt x="30719" y="2004"/>
                    <a:pt x="30086" y="3239"/>
                    <a:pt x="30434" y="4379"/>
                  </a:cubicBezTo>
                  <a:cubicBezTo>
                    <a:pt x="30656" y="5107"/>
                    <a:pt x="31226" y="5646"/>
                    <a:pt x="31891" y="5772"/>
                  </a:cubicBezTo>
                  <a:cubicBezTo>
                    <a:pt x="31764" y="7166"/>
                    <a:pt x="31828" y="8559"/>
                    <a:pt x="31828" y="9921"/>
                  </a:cubicBezTo>
                  <a:lnTo>
                    <a:pt x="23499" y="9826"/>
                  </a:lnTo>
                  <a:lnTo>
                    <a:pt x="23499" y="9731"/>
                  </a:lnTo>
                  <a:cubicBezTo>
                    <a:pt x="23657" y="8274"/>
                    <a:pt x="23689" y="6754"/>
                    <a:pt x="23689" y="5266"/>
                  </a:cubicBezTo>
                  <a:cubicBezTo>
                    <a:pt x="23689" y="5234"/>
                    <a:pt x="23657" y="5234"/>
                    <a:pt x="23657" y="5171"/>
                  </a:cubicBezTo>
                  <a:cubicBezTo>
                    <a:pt x="25652" y="4759"/>
                    <a:pt x="25430" y="2067"/>
                    <a:pt x="24069" y="990"/>
                  </a:cubicBezTo>
                  <a:cubicBezTo>
                    <a:pt x="22738" y="8"/>
                    <a:pt x="20902" y="8"/>
                    <a:pt x="19350" y="8"/>
                  </a:cubicBezTo>
                  <a:cubicBezTo>
                    <a:pt x="19138" y="3"/>
                    <a:pt x="18926" y="1"/>
                    <a:pt x="18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67677400" y="4411613"/>
              <a:ext cx="1338025" cy="73100"/>
            </a:xfrm>
            <a:custGeom>
              <a:avLst/>
              <a:gdLst/>
              <a:ahLst/>
              <a:cxnLst/>
              <a:rect l="l" t="t" r="r" b="b"/>
              <a:pathLst>
                <a:path w="53521" h="2924" extrusionOk="0">
                  <a:moveTo>
                    <a:pt x="52792" y="515"/>
                  </a:moveTo>
                  <a:cubicBezTo>
                    <a:pt x="52697" y="927"/>
                    <a:pt x="52602" y="1402"/>
                    <a:pt x="52602" y="1782"/>
                  </a:cubicBezTo>
                  <a:cubicBezTo>
                    <a:pt x="35659" y="1909"/>
                    <a:pt x="18527" y="1719"/>
                    <a:pt x="1584" y="2384"/>
                  </a:cubicBezTo>
                  <a:cubicBezTo>
                    <a:pt x="1457" y="2384"/>
                    <a:pt x="1394" y="2415"/>
                    <a:pt x="1330" y="2447"/>
                  </a:cubicBezTo>
                  <a:cubicBezTo>
                    <a:pt x="538" y="2099"/>
                    <a:pt x="792" y="1244"/>
                    <a:pt x="1869" y="1244"/>
                  </a:cubicBezTo>
                  <a:cubicBezTo>
                    <a:pt x="2122" y="1244"/>
                    <a:pt x="2249" y="1085"/>
                    <a:pt x="2217" y="959"/>
                  </a:cubicBezTo>
                  <a:lnTo>
                    <a:pt x="2217" y="959"/>
                  </a:lnTo>
                  <a:cubicBezTo>
                    <a:pt x="5281" y="999"/>
                    <a:pt x="8350" y="1016"/>
                    <a:pt x="11421" y="1016"/>
                  </a:cubicBezTo>
                  <a:cubicBezTo>
                    <a:pt x="25173" y="1016"/>
                    <a:pt x="38977" y="671"/>
                    <a:pt x="52697" y="515"/>
                  </a:cubicBezTo>
                  <a:close/>
                  <a:moveTo>
                    <a:pt x="52764" y="1"/>
                  </a:moveTo>
                  <a:cubicBezTo>
                    <a:pt x="52725" y="1"/>
                    <a:pt x="52682" y="3"/>
                    <a:pt x="52634" y="9"/>
                  </a:cubicBezTo>
                  <a:lnTo>
                    <a:pt x="48422" y="9"/>
                  </a:lnTo>
                  <a:cubicBezTo>
                    <a:pt x="34488" y="135"/>
                    <a:pt x="20490" y="104"/>
                    <a:pt x="6556" y="484"/>
                  </a:cubicBezTo>
                  <a:lnTo>
                    <a:pt x="6302" y="484"/>
                  </a:lnTo>
                  <a:cubicBezTo>
                    <a:pt x="5384" y="515"/>
                    <a:pt x="4465" y="515"/>
                    <a:pt x="3610" y="579"/>
                  </a:cubicBezTo>
                  <a:lnTo>
                    <a:pt x="3135" y="579"/>
                  </a:lnTo>
                  <a:cubicBezTo>
                    <a:pt x="2597" y="579"/>
                    <a:pt x="2090" y="610"/>
                    <a:pt x="1584" y="610"/>
                  </a:cubicBezTo>
                  <a:cubicBezTo>
                    <a:pt x="1330" y="610"/>
                    <a:pt x="1267" y="737"/>
                    <a:pt x="1299" y="832"/>
                  </a:cubicBezTo>
                  <a:cubicBezTo>
                    <a:pt x="697" y="990"/>
                    <a:pt x="190" y="1275"/>
                    <a:pt x="127" y="1719"/>
                  </a:cubicBezTo>
                  <a:cubicBezTo>
                    <a:pt x="0" y="2194"/>
                    <a:pt x="475" y="2605"/>
                    <a:pt x="1172" y="2795"/>
                  </a:cubicBezTo>
                  <a:cubicBezTo>
                    <a:pt x="1267" y="2795"/>
                    <a:pt x="1330" y="2795"/>
                    <a:pt x="1394" y="2732"/>
                  </a:cubicBezTo>
                  <a:cubicBezTo>
                    <a:pt x="1425" y="2795"/>
                    <a:pt x="1457" y="2795"/>
                    <a:pt x="1552" y="2795"/>
                  </a:cubicBezTo>
                  <a:cubicBezTo>
                    <a:pt x="5649" y="2887"/>
                    <a:pt x="9759" y="2923"/>
                    <a:pt x="13877" y="2923"/>
                  </a:cubicBezTo>
                  <a:cubicBezTo>
                    <a:pt x="26880" y="2923"/>
                    <a:pt x="39954" y="2560"/>
                    <a:pt x="52919" y="2415"/>
                  </a:cubicBezTo>
                  <a:cubicBezTo>
                    <a:pt x="53426" y="2415"/>
                    <a:pt x="53521" y="2035"/>
                    <a:pt x="53204" y="1877"/>
                  </a:cubicBezTo>
                  <a:cubicBezTo>
                    <a:pt x="53362" y="1402"/>
                    <a:pt x="53521" y="864"/>
                    <a:pt x="53521" y="389"/>
                  </a:cubicBezTo>
                  <a:cubicBezTo>
                    <a:pt x="53521" y="257"/>
                    <a:pt x="53345" y="191"/>
                    <a:pt x="53176" y="191"/>
                  </a:cubicBezTo>
                  <a:cubicBezTo>
                    <a:pt x="53143" y="191"/>
                    <a:pt x="53109" y="193"/>
                    <a:pt x="53077" y="199"/>
                  </a:cubicBezTo>
                  <a:cubicBezTo>
                    <a:pt x="53051" y="67"/>
                    <a:pt x="52959" y="1"/>
                    <a:pt x="5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68873700" y="3678688"/>
              <a:ext cx="30875" cy="736325"/>
            </a:xfrm>
            <a:custGeom>
              <a:avLst/>
              <a:gdLst/>
              <a:ahLst/>
              <a:cxnLst/>
              <a:rect l="l" t="t" r="r" b="b"/>
              <a:pathLst>
                <a:path w="1235" h="29453" extrusionOk="0">
                  <a:moveTo>
                    <a:pt x="982" y="0"/>
                  </a:moveTo>
                  <a:lnTo>
                    <a:pt x="792" y="32"/>
                  </a:lnTo>
                  <a:cubicBezTo>
                    <a:pt x="665" y="63"/>
                    <a:pt x="602" y="158"/>
                    <a:pt x="602" y="348"/>
                  </a:cubicBezTo>
                  <a:cubicBezTo>
                    <a:pt x="412" y="9912"/>
                    <a:pt x="0" y="19666"/>
                    <a:pt x="348" y="29262"/>
                  </a:cubicBezTo>
                  <a:cubicBezTo>
                    <a:pt x="348" y="29357"/>
                    <a:pt x="443" y="29421"/>
                    <a:pt x="475" y="29452"/>
                  </a:cubicBezTo>
                  <a:lnTo>
                    <a:pt x="602" y="29452"/>
                  </a:lnTo>
                  <a:cubicBezTo>
                    <a:pt x="665" y="29421"/>
                    <a:pt x="728" y="29357"/>
                    <a:pt x="728" y="29262"/>
                  </a:cubicBezTo>
                  <a:cubicBezTo>
                    <a:pt x="1203" y="19666"/>
                    <a:pt x="982" y="9976"/>
                    <a:pt x="1203" y="348"/>
                  </a:cubicBezTo>
                  <a:cubicBezTo>
                    <a:pt x="1235" y="158"/>
                    <a:pt x="1108" y="32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68761275" y="3474413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1"/>
                    <a:pt x="0" y="1"/>
                  </a:cubicBez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68479250" y="3421888"/>
              <a:ext cx="260150" cy="39675"/>
            </a:xfrm>
            <a:custGeom>
              <a:avLst/>
              <a:gdLst/>
              <a:ahLst/>
              <a:cxnLst/>
              <a:rect l="l" t="t" r="r" b="b"/>
              <a:pathLst>
                <a:path w="10406" h="1587" extrusionOk="0">
                  <a:moveTo>
                    <a:pt x="371" y="0"/>
                  </a:moveTo>
                  <a:cubicBezTo>
                    <a:pt x="84" y="0"/>
                    <a:pt x="1" y="462"/>
                    <a:pt x="292" y="550"/>
                  </a:cubicBezTo>
                  <a:cubicBezTo>
                    <a:pt x="1970" y="1221"/>
                    <a:pt x="3845" y="1587"/>
                    <a:pt x="5713" y="1587"/>
                  </a:cubicBezTo>
                  <a:cubicBezTo>
                    <a:pt x="7195" y="1587"/>
                    <a:pt x="8673" y="1357"/>
                    <a:pt x="10046" y="866"/>
                  </a:cubicBezTo>
                  <a:cubicBezTo>
                    <a:pt x="10406" y="716"/>
                    <a:pt x="10283" y="197"/>
                    <a:pt x="9918" y="197"/>
                  </a:cubicBezTo>
                  <a:cubicBezTo>
                    <a:pt x="9898" y="197"/>
                    <a:pt x="9877" y="198"/>
                    <a:pt x="9856" y="201"/>
                  </a:cubicBezTo>
                  <a:cubicBezTo>
                    <a:pt x="8269" y="473"/>
                    <a:pt x="6798" y="630"/>
                    <a:pt x="5339" y="630"/>
                  </a:cubicBezTo>
                  <a:cubicBezTo>
                    <a:pt x="3740" y="630"/>
                    <a:pt x="2156" y="442"/>
                    <a:pt x="450" y="11"/>
                  </a:cubicBezTo>
                  <a:cubicBezTo>
                    <a:pt x="422" y="4"/>
                    <a:pt x="396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68641725" y="3110263"/>
              <a:ext cx="83925" cy="73100"/>
            </a:xfrm>
            <a:custGeom>
              <a:avLst/>
              <a:gdLst/>
              <a:ahLst/>
              <a:cxnLst/>
              <a:rect l="l" t="t" r="r" b="b"/>
              <a:pathLst>
                <a:path w="3357" h="2924" extrusionOk="0">
                  <a:moveTo>
                    <a:pt x="1377" y="313"/>
                  </a:moveTo>
                  <a:cubicBezTo>
                    <a:pt x="1923" y="313"/>
                    <a:pt x="2479" y="628"/>
                    <a:pt x="2660" y="1202"/>
                  </a:cubicBezTo>
                  <a:cubicBezTo>
                    <a:pt x="2882" y="1836"/>
                    <a:pt x="2439" y="2342"/>
                    <a:pt x="1837" y="2501"/>
                  </a:cubicBezTo>
                  <a:cubicBezTo>
                    <a:pt x="1734" y="2525"/>
                    <a:pt x="1637" y="2537"/>
                    <a:pt x="1547" y="2537"/>
                  </a:cubicBezTo>
                  <a:cubicBezTo>
                    <a:pt x="466" y="2537"/>
                    <a:pt x="268" y="907"/>
                    <a:pt x="1203" y="411"/>
                  </a:cubicBezTo>
                  <a:cubicBezTo>
                    <a:pt x="1235" y="411"/>
                    <a:pt x="1298" y="379"/>
                    <a:pt x="1298" y="316"/>
                  </a:cubicBezTo>
                  <a:cubicBezTo>
                    <a:pt x="1324" y="314"/>
                    <a:pt x="1351" y="313"/>
                    <a:pt x="1377" y="313"/>
                  </a:cubicBezTo>
                  <a:close/>
                  <a:moveTo>
                    <a:pt x="1554" y="0"/>
                  </a:moveTo>
                  <a:cubicBezTo>
                    <a:pt x="1458" y="0"/>
                    <a:pt x="1362" y="10"/>
                    <a:pt x="1267" y="31"/>
                  </a:cubicBezTo>
                  <a:cubicBezTo>
                    <a:pt x="1225" y="31"/>
                    <a:pt x="1196" y="16"/>
                    <a:pt x="1154" y="16"/>
                  </a:cubicBezTo>
                  <a:cubicBezTo>
                    <a:pt x="1133" y="16"/>
                    <a:pt x="1108" y="20"/>
                    <a:pt x="1077" y="31"/>
                  </a:cubicBezTo>
                  <a:cubicBezTo>
                    <a:pt x="380" y="316"/>
                    <a:pt x="0" y="1139"/>
                    <a:pt x="222" y="1899"/>
                  </a:cubicBezTo>
                  <a:cubicBezTo>
                    <a:pt x="399" y="2533"/>
                    <a:pt x="983" y="2924"/>
                    <a:pt x="1583" y="2924"/>
                  </a:cubicBezTo>
                  <a:cubicBezTo>
                    <a:pt x="1732" y="2924"/>
                    <a:pt x="1882" y="2899"/>
                    <a:pt x="2027" y="2849"/>
                  </a:cubicBezTo>
                  <a:cubicBezTo>
                    <a:pt x="2787" y="2627"/>
                    <a:pt x="3357" y="1867"/>
                    <a:pt x="3072" y="1076"/>
                  </a:cubicBezTo>
                  <a:cubicBezTo>
                    <a:pt x="2852" y="442"/>
                    <a:pt x="220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68592625" y="3816813"/>
              <a:ext cx="98975" cy="89800"/>
            </a:xfrm>
            <a:custGeom>
              <a:avLst/>
              <a:gdLst/>
              <a:ahLst/>
              <a:cxnLst/>
              <a:rect l="l" t="t" r="r" b="b"/>
              <a:pathLst>
                <a:path w="3959" h="3592" extrusionOk="0">
                  <a:moveTo>
                    <a:pt x="1493" y="1"/>
                  </a:moveTo>
                  <a:cubicBezTo>
                    <a:pt x="1461" y="1"/>
                    <a:pt x="1428" y="6"/>
                    <a:pt x="1394" y="17"/>
                  </a:cubicBezTo>
                  <a:cubicBezTo>
                    <a:pt x="444" y="239"/>
                    <a:pt x="1" y="1347"/>
                    <a:pt x="159" y="2234"/>
                  </a:cubicBezTo>
                  <a:cubicBezTo>
                    <a:pt x="327" y="3073"/>
                    <a:pt x="1088" y="3592"/>
                    <a:pt x="1918" y="3592"/>
                  </a:cubicBezTo>
                  <a:cubicBezTo>
                    <a:pt x="2028" y="3592"/>
                    <a:pt x="2138" y="3583"/>
                    <a:pt x="2249" y="3564"/>
                  </a:cubicBezTo>
                  <a:cubicBezTo>
                    <a:pt x="3199" y="3406"/>
                    <a:pt x="3959" y="2614"/>
                    <a:pt x="3833" y="1632"/>
                  </a:cubicBezTo>
                  <a:cubicBezTo>
                    <a:pt x="3748" y="819"/>
                    <a:pt x="3118" y="6"/>
                    <a:pt x="2316" y="6"/>
                  </a:cubicBezTo>
                  <a:cubicBezTo>
                    <a:pt x="2212" y="6"/>
                    <a:pt x="2105" y="20"/>
                    <a:pt x="1996" y="49"/>
                  </a:cubicBezTo>
                  <a:cubicBezTo>
                    <a:pt x="1869" y="49"/>
                    <a:pt x="1837" y="176"/>
                    <a:pt x="1869" y="239"/>
                  </a:cubicBezTo>
                  <a:cubicBezTo>
                    <a:pt x="1869" y="334"/>
                    <a:pt x="1901" y="366"/>
                    <a:pt x="1996" y="397"/>
                  </a:cubicBezTo>
                  <a:cubicBezTo>
                    <a:pt x="2534" y="587"/>
                    <a:pt x="3041" y="999"/>
                    <a:pt x="3167" y="1632"/>
                  </a:cubicBezTo>
                  <a:cubicBezTo>
                    <a:pt x="3294" y="2297"/>
                    <a:pt x="2787" y="2804"/>
                    <a:pt x="2154" y="2899"/>
                  </a:cubicBezTo>
                  <a:cubicBezTo>
                    <a:pt x="2104" y="2904"/>
                    <a:pt x="2053" y="2907"/>
                    <a:pt x="2003" y="2907"/>
                  </a:cubicBezTo>
                  <a:cubicBezTo>
                    <a:pt x="1455" y="2907"/>
                    <a:pt x="945" y="2593"/>
                    <a:pt x="887" y="2012"/>
                  </a:cubicBezTo>
                  <a:cubicBezTo>
                    <a:pt x="761" y="1379"/>
                    <a:pt x="1109" y="872"/>
                    <a:pt x="1616" y="556"/>
                  </a:cubicBezTo>
                  <a:cubicBezTo>
                    <a:pt x="1774" y="492"/>
                    <a:pt x="1837" y="366"/>
                    <a:pt x="1774" y="239"/>
                  </a:cubicBezTo>
                  <a:cubicBezTo>
                    <a:pt x="1748" y="109"/>
                    <a:pt x="163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68522175" y="3953563"/>
              <a:ext cx="165475" cy="263700"/>
            </a:xfrm>
            <a:custGeom>
              <a:avLst/>
              <a:gdLst/>
              <a:ahLst/>
              <a:cxnLst/>
              <a:rect l="l" t="t" r="r" b="b"/>
              <a:pathLst>
                <a:path w="6619" h="10548" extrusionOk="0">
                  <a:moveTo>
                    <a:pt x="1235" y="818"/>
                  </a:moveTo>
                  <a:cubicBezTo>
                    <a:pt x="2382" y="896"/>
                    <a:pt x="3528" y="953"/>
                    <a:pt x="4657" y="953"/>
                  </a:cubicBezTo>
                  <a:cubicBezTo>
                    <a:pt x="4900" y="953"/>
                    <a:pt x="5143" y="950"/>
                    <a:pt x="5384" y="944"/>
                  </a:cubicBezTo>
                  <a:cubicBezTo>
                    <a:pt x="5479" y="944"/>
                    <a:pt x="5510" y="944"/>
                    <a:pt x="5542" y="913"/>
                  </a:cubicBezTo>
                  <a:lnTo>
                    <a:pt x="5542" y="913"/>
                  </a:lnTo>
                  <a:cubicBezTo>
                    <a:pt x="5605" y="2939"/>
                    <a:pt x="6175" y="9432"/>
                    <a:pt x="4022" y="9558"/>
                  </a:cubicBezTo>
                  <a:cubicBezTo>
                    <a:pt x="3864" y="9558"/>
                    <a:pt x="3769" y="9653"/>
                    <a:pt x="3769" y="9812"/>
                  </a:cubicBezTo>
                  <a:cubicBezTo>
                    <a:pt x="3665" y="9825"/>
                    <a:pt x="3565" y="9832"/>
                    <a:pt x="3467" y="9832"/>
                  </a:cubicBezTo>
                  <a:cubicBezTo>
                    <a:pt x="1510" y="9832"/>
                    <a:pt x="790" y="7192"/>
                    <a:pt x="760" y="5473"/>
                  </a:cubicBezTo>
                  <a:cubicBezTo>
                    <a:pt x="728" y="3889"/>
                    <a:pt x="950" y="2369"/>
                    <a:pt x="1235" y="818"/>
                  </a:cubicBezTo>
                  <a:close/>
                  <a:moveTo>
                    <a:pt x="1048" y="1"/>
                  </a:moveTo>
                  <a:cubicBezTo>
                    <a:pt x="946" y="1"/>
                    <a:pt x="843" y="56"/>
                    <a:pt x="792" y="184"/>
                  </a:cubicBezTo>
                  <a:cubicBezTo>
                    <a:pt x="158" y="2718"/>
                    <a:pt x="0" y="5790"/>
                    <a:pt x="728" y="8260"/>
                  </a:cubicBezTo>
                  <a:cubicBezTo>
                    <a:pt x="1096" y="9571"/>
                    <a:pt x="2249" y="10548"/>
                    <a:pt x="3496" y="10548"/>
                  </a:cubicBezTo>
                  <a:cubicBezTo>
                    <a:pt x="3966" y="10548"/>
                    <a:pt x="4449" y="10409"/>
                    <a:pt x="4909" y="10097"/>
                  </a:cubicBezTo>
                  <a:cubicBezTo>
                    <a:pt x="5035" y="10002"/>
                    <a:pt x="5067" y="9907"/>
                    <a:pt x="5067" y="9812"/>
                  </a:cubicBezTo>
                  <a:cubicBezTo>
                    <a:pt x="5700" y="9463"/>
                    <a:pt x="6017" y="8735"/>
                    <a:pt x="6175" y="7911"/>
                  </a:cubicBezTo>
                  <a:cubicBezTo>
                    <a:pt x="6619" y="5568"/>
                    <a:pt x="6555" y="2876"/>
                    <a:pt x="6334" y="564"/>
                  </a:cubicBezTo>
                  <a:cubicBezTo>
                    <a:pt x="6314" y="306"/>
                    <a:pt x="6120" y="185"/>
                    <a:pt x="5931" y="185"/>
                  </a:cubicBezTo>
                  <a:cubicBezTo>
                    <a:pt x="5819" y="185"/>
                    <a:pt x="5708" y="228"/>
                    <a:pt x="5637" y="311"/>
                  </a:cubicBezTo>
                  <a:cubicBezTo>
                    <a:pt x="5605" y="279"/>
                    <a:pt x="5510" y="248"/>
                    <a:pt x="5384" y="248"/>
                  </a:cubicBezTo>
                  <a:cubicBezTo>
                    <a:pt x="4054" y="248"/>
                    <a:pt x="2660" y="279"/>
                    <a:pt x="1330" y="343"/>
                  </a:cubicBezTo>
                  <a:lnTo>
                    <a:pt x="1330" y="311"/>
                  </a:lnTo>
                  <a:cubicBezTo>
                    <a:pt x="1349" y="122"/>
                    <a:pt x="1199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68499200" y="3179513"/>
              <a:ext cx="113900" cy="103950"/>
            </a:xfrm>
            <a:custGeom>
              <a:avLst/>
              <a:gdLst/>
              <a:ahLst/>
              <a:cxnLst/>
              <a:rect l="l" t="t" r="r" b="b"/>
              <a:pathLst>
                <a:path w="4556" h="4158" extrusionOk="0">
                  <a:moveTo>
                    <a:pt x="2773" y="350"/>
                  </a:moveTo>
                  <a:lnTo>
                    <a:pt x="2773" y="350"/>
                  </a:lnTo>
                  <a:cubicBezTo>
                    <a:pt x="2777" y="354"/>
                    <a:pt x="2782" y="358"/>
                    <a:pt x="2787" y="364"/>
                  </a:cubicBezTo>
                  <a:cubicBezTo>
                    <a:pt x="2629" y="427"/>
                    <a:pt x="2629" y="712"/>
                    <a:pt x="2787" y="807"/>
                  </a:cubicBezTo>
                  <a:cubicBezTo>
                    <a:pt x="3453" y="1187"/>
                    <a:pt x="3991" y="1662"/>
                    <a:pt x="3769" y="2549"/>
                  </a:cubicBezTo>
                  <a:cubicBezTo>
                    <a:pt x="3632" y="3179"/>
                    <a:pt x="2998" y="3525"/>
                    <a:pt x="2378" y="3525"/>
                  </a:cubicBezTo>
                  <a:cubicBezTo>
                    <a:pt x="2281" y="3525"/>
                    <a:pt x="2185" y="3516"/>
                    <a:pt x="2091" y="3499"/>
                  </a:cubicBezTo>
                  <a:cubicBezTo>
                    <a:pt x="1299" y="3341"/>
                    <a:pt x="697" y="2708"/>
                    <a:pt x="856" y="1853"/>
                  </a:cubicBezTo>
                  <a:cubicBezTo>
                    <a:pt x="1005" y="1048"/>
                    <a:pt x="1742" y="356"/>
                    <a:pt x="2568" y="356"/>
                  </a:cubicBezTo>
                  <a:cubicBezTo>
                    <a:pt x="2619" y="356"/>
                    <a:pt x="2672" y="358"/>
                    <a:pt x="2724" y="364"/>
                  </a:cubicBezTo>
                  <a:lnTo>
                    <a:pt x="2756" y="364"/>
                  </a:lnTo>
                  <a:cubicBezTo>
                    <a:pt x="2756" y="364"/>
                    <a:pt x="2763" y="357"/>
                    <a:pt x="2773" y="350"/>
                  </a:cubicBezTo>
                  <a:close/>
                  <a:moveTo>
                    <a:pt x="2337" y="0"/>
                  </a:moveTo>
                  <a:cubicBezTo>
                    <a:pt x="1305" y="0"/>
                    <a:pt x="388" y="741"/>
                    <a:pt x="222" y="1821"/>
                  </a:cubicBezTo>
                  <a:cubicBezTo>
                    <a:pt x="1" y="3024"/>
                    <a:pt x="919" y="3974"/>
                    <a:pt x="2027" y="4133"/>
                  </a:cubicBezTo>
                  <a:cubicBezTo>
                    <a:pt x="2141" y="4149"/>
                    <a:pt x="2256" y="4158"/>
                    <a:pt x="2370" y="4158"/>
                  </a:cubicBezTo>
                  <a:cubicBezTo>
                    <a:pt x="3335" y="4158"/>
                    <a:pt x="4268" y="3569"/>
                    <a:pt x="4466" y="2549"/>
                  </a:cubicBezTo>
                  <a:cubicBezTo>
                    <a:pt x="4556" y="1648"/>
                    <a:pt x="4020" y="320"/>
                    <a:pt x="2992" y="320"/>
                  </a:cubicBezTo>
                  <a:cubicBezTo>
                    <a:pt x="2936" y="320"/>
                    <a:pt x="2878" y="324"/>
                    <a:pt x="2819" y="332"/>
                  </a:cubicBezTo>
                  <a:cubicBezTo>
                    <a:pt x="2882" y="269"/>
                    <a:pt x="2882" y="79"/>
                    <a:pt x="2787" y="47"/>
                  </a:cubicBezTo>
                  <a:cubicBezTo>
                    <a:pt x="2636" y="16"/>
                    <a:pt x="2485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68552475" y="4109763"/>
              <a:ext cx="52850" cy="51175"/>
            </a:xfrm>
            <a:custGeom>
              <a:avLst/>
              <a:gdLst/>
              <a:ahLst/>
              <a:cxnLst/>
              <a:rect l="l" t="t" r="r" b="b"/>
              <a:pathLst>
                <a:path w="2114" h="2047" extrusionOk="0">
                  <a:moveTo>
                    <a:pt x="490" y="0"/>
                  </a:moveTo>
                  <a:cubicBezTo>
                    <a:pt x="395" y="0"/>
                    <a:pt x="304" y="53"/>
                    <a:pt x="276" y="175"/>
                  </a:cubicBezTo>
                  <a:cubicBezTo>
                    <a:pt x="0" y="1096"/>
                    <a:pt x="944" y="2046"/>
                    <a:pt x="1838" y="2046"/>
                  </a:cubicBezTo>
                  <a:cubicBezTo>
                    <a:pt x="1867" y="2046"/>
                    <a:pt x="1895" y="2045"/>
                    <a:pt x="1923" y="2043"/>
                  </a:cubicBezTo>
                  <a:cubicBezTo>
                    <a:pt x="2113" y="1980"/>
                    <a:pt x="2113" y="1727"/>
                    <a:pt x="1923" y="1727"/>
                  </a:cubicBezTo>
                  <a:cubicBezTo>
                    <a:pt x="1575" y="1663"/>
                    <a:pt x="1227" y="1473"/>
                    <a:pt x="973" y="1188"/>
                  </a:cubicBezTo>
                  <a:cubicBezTo>
                    <a:pt x="751" y="935"/>
                    <a:pt x="751" y="618"/>
                    <a:pt x="751" y="238"/>
                  </a:cubicBezTo>
                  <a:cubicBezTo>
                    <a:pt x="751" y="94"/>
                    <a:pt x="617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68519775" y="3734638"/>
              <a:ext cx="76825" cy="65375"/>
            </a:xfrm>
            <a:custGeom>
              <a:avLst/>
              <a:gdLst/>
              <a:ahLst/>
              <a:cxnLst/>
              <a:rect l="l" t="t" r="r" b="b"/>
              <a:pathLst>
                <a:path w="3073" h="2615" extrusionOk="0">
                  <a:moveTo>
                    <a:pt x="1527" y="463"/>
                  </a:moveTo>
                  <a:cubicBezTo>
                    <a:pt x="1703" y="463"/>
                    <a:pt x="1884" y="518"/>
                    <a:pt x="2059" y="644"/>
                  </a:cubicBezTo>
                  <a:cubicBezTo>
                    <a:pt x="2566" y="961"/>
                    <a:pt x="2440" y="1594"/>
                    <a:pt x="1996" y="1942"/>
                  </a:cubicBezTo>
                  <a:cubicBezTo>
                    <a:pt x="1781" y="2119"/>
                    <a:pt x="1576" y="2193"/>
                    <a:pt x="1391" y="2193"/>
                  </a:cubicBezTo>
                  <a:cubicBezTo>
                    <a:pt x="811" y="2193"/>
                    <a:pt x="427" y="1466"/>
                    <a:pt x="571" y="866"/>
                  </a:cubicBezTo>
                  <a:cubicBezTo>
                    <a:pt x="634" y="866"/>
                    <a:pt x="698" y="866"/>
                    <a:pt x="793" y="802"/>
                  </a:cubicBezTo>
                  <a:cubicBezTo>
                    <a:pt x="1003" y="592"/>
                    <a:pt x="1259" y="463"/>
                    <a:pt x="1527" y="463"/>
                  </a:cubicBezTo>
                  <a:close/>
                  <a:moveTo>
                    <a:pt x="1481" y="1"/>
                  </a:moveTo>
                  <a:cubicBezTo>
                    <a:pt x="1290" y="1"/>
                    <a:pt x="1105" y="42"/>
                    <a:pt x="951" y="137"/>
                  </a:cubicBezTo>
                  <a:cubicBezTo>
                    <a:pt x="919" y="121"/>
                    <a:pt x="888" y="114"/>
                    <a:pt x="860" y="114"/>
                  </a:cubicBezTo>
                  <a:cubicBezTo>
                    <a:pt x="832" y="114"/>
                    <a:pt x="809" y="121"/>
                    <a:pt x="793" y="137"/>
                  </a:cubicBezTo>
                  <a:cubicBezTo>
                    <a:pt x="191" y="517"/>
                    <a:pt x="1" y="1372"/>
                    <a:pt x="349" y="2006"/>
                  </a:cubicBezTo>
                  <a:cubicBezTo>
                    <a:pt x="563" y="2416"/>
                    <a:pt x="978" y="2615"/>
                    <a:pt x="1412" y="2615"/>
                  </a:cubicBezTo>
                  <a:cubicBezTo>
                    <a:pt x="1750" y="2615"/>
                    <a:pt x="2099" y="2495"/>
                    <a:pt x="2376" y="2259"/>
                  </a:cubicBezTo>
                  <a:cubicBezTo>
                    <a:pt x="3010" y="1752"/>
                    <a:pt x="3073" y="802"/>
                    <a:pt x="2376" y="296"/>
                  </a:cubicBezTo>
                  <a:cubicBezTo>
                    <a:pt x="2138" y="117"/>
                    <a:pt x="180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8568875" y="31838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67986700" y="3410288"/>
              <a:ext cx="267875" cy="35925"/>
            </a:xfrm>
            <a:custGeom>
              <a:avLst/>
              <a:gdLst/>
              <a:ahLst/>
              <a:cxnLst/>
              <a:rect l="l" t="t" r="r" b="b"/>
              <a:pathLst>
                <a:path w="10715" h="1437" extrusionOk="0">
                  <a:moveTo>
                    <a:pt x="10317" y="1"/>
                  </a:moveTo>
                  <a:cubicBezTo>
                    <a:pt x="10272" y="1"/>
                    <a:pt x="10225" y="11"/>
                    <a:pt x="10176" y="32"/>
                  </a:cubicBezTo>
                  <a:cubicBezTo>
                    <a:pt x="8467" y="417"/>
                    <a:pt x="6776" y="608"/>
                    <a:pt x="5079" y="608"/>
                  </a:cubicBezTo>
                  <a:cubicBezTo>
                    <a:pt x="3568" y="608"/>
                    <a:pt x="2053" y="457"/>
                    <a:pt x="517" y="159"/>
                  </a:cubicBezTo>
                  <a:cubicBezTo>
                    <a:pt x="496" y="155"/>
                    <a:pt x="476" y="154"/>
                    <a:pt x="457" y="154"/>
                  </a:cubicBezTo>
                  <a:cubicBezTo>
                    <a:pt x="122" y="154"/>
                    <a:pt x="0" y="641"/>
                    <a:pt x="359" y="760"/>
                  </a:cubicBezTo>
                  <a:cubicBezTo>
                    <a:pt x="2104" y="1211"/>
                    <a:pt x="3850" y="1436"/>
                    <a:pt x="5617" y="1436"/>
                  </a:cubicBezTo>
                  <a:cubicBezTo>
                    <a:pt x="5838" y="1436"/>
                    <a:pt x="6060" y="1432"/>
                    <a:pt x="6281" y="1425"/>
                  </a:cubicBezTo>
                  <a:cubicBezTo>
                    <a:pt x="7611" y="1394"/>
                    <a:pt x="9005" y="1172"/>
                    <a:pt x="10398" y="855"/>
                  </a:cubicBezTo>
                  <a:cubicBezTo>
                    <a:pt x="10620" y="792"/>
                    <a:pt x="10715" y="634"/>
                    <a:pt x="10715" y="444"/>
                  </a:cubicBezTo>
                  <a:cubicBezTo>
                    <a:pt x="10715" y="233"/>
                    <a:pt x="10540" y="1"/>
                    <a:pt x="10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68138175" y="3238288"/>
              <a:ext cx="83950" cy="75575"/>
            </a:xfrm>
            <a:custGeom>
              <a:avLst/>
              <a:gdLst/>
              <a:ahLst/>
              <a:cxnLst/>
              <a:rect l="l" t="t" r="r" b="b"/>
              <a:pathLst>
                <a:path w="3358" h="3023" extrusionOk="0">
                  <a:moveTo>
                    <a:pt x="1306" y="406"/>
                  </a:moveTo>
                  <a:cubicBezTo>
                    <a:pt x="2347" y="406"/>
                    <a:pt x="3316" y="1545"/>
                    <a:pt x="2154" y="2320"/>
                  </a:cubicBezTo>
                  <a:cubicBezTo>
                    <a:pt x="1926" y="2476"/>
                    <a:pt x="1661" y="2559"/>
                    <a:pt x="1408" y="2559"/>
                  </a:cubicBezTo>
                  <a:cubicBezTo>
                    <a:pt x="995" y="2559"/>
                    <a:pt x="613" y="2336"/>
                    <a:pt x="476" y="1845"/>
                  </a:cubicBezTo>
                  <a:cubicBezTo>
                    <a:pt x="381" y="1307"/>
                    <a:pt x="634" y="705"/>
                    <a:pt x="1109" y="420"/>
                  </a:cubicBezTo>
                  <a:cubicBezTo>
                    <a:pt x="1174" y="411"/>
                    <a:pt x="1240" y="406"/>
                    <a:pt x="1306" y="406"/>
                  </a:cubicBezTo>
                  <a:close/>
                  <a:moveTo>
                    <a:pt x="1430" y="0"/>
                  </a:moveTo>
                  <a:cubicBezTo>
                    <a:pt x="971" y="0"/>
                    <a:pt x="529" y="173"/>
                    <a:pt x="286" y="578"/>
                  </a:cubicBezTo>
                  <a:cubicBezTo>
                    <a:pt x="222" y="673"/>
                    <a:pt x="254" y="737"/>
                    <a:pt x="286" y="832"/>
                  </a:cubicBezTo>
                  <a:cubicBezTo>
                    <a:pt x="96" y="1180"/>
                    <a:pt x="1" y="1560"/>
                    <a:pt x="96" y="1972"/>
                  </a:cubicBezTo>
                  <a:cubicBezTo>
                    <a:pt x="221" y="2685"/>
                    <a:pt x="805" y="3023"/>
                    <a:pt x="1425" y="3023"/>
                  </a:cubicBezTo>
                  <a:cubicBezTo>
                    <a:pt x="1741" y="3023"/>
                    <a:pt x="2066" y="2935"/>
                    <a:pt x="2344" y="2763"/>
                  </a:cubicBezTo>
                  <a:cubicBezTo>
                    <a:pt x="3167" y="2257"/>
                    <a:pt x="3357" y="1085"/>
                    <a:pt x="2629" y="420"/>
                  </a:cubicBezTo>
                  <a:cubicBezTo>
                    <a:pt x="2320" y="157"/>
                    <a:pt x="1867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8015450" y="3940588"/>
              <a:ext cx="191725" cy="304075"/>
            </a:xfrm>
            <a:custGeom>
              <a:avLst/>
              <a:gdLst/>
              <a:ahLst/>
              <a:cxnLst/>
              <a:rect l="l" t="t" r="r" b="b"/>
              <a:pathLst>
                <a:path w="7669" h="12163" extrusionOk="0">
                  <a:moveTo>
                    <a:pt x="594" y="1"/>
                  </a:moveTo>
                  <a:cubicBezTo>
                    <a:pt x="492" y="1"/>
                    <a:pt x="395" y="75"/>
                    <a:pt x="412" y="197"/>
                  </a:cubicBezTo>
                  <a:cubicBezTo>
                    <a:pt x="603" y="2128"/>
                    <a:pt x="698" y="4092"/>
                    <a:pt x="476" y="6024"/>
                  </a:cubicBezTo>
                  <a:cubicBezTo>
                    <a:pt x="381" y="7417"/>
                    <a:pt x="1" y="8905"/>
                    <a:pt x="571" y="10267"/>
                  </a:cubicBezTo>
                  <a:cubicBezTo>
                    <a:pt x="1008" y="11349"/>
                    <a:pt x="2047" y="12163"/>
                    <a:pt x="3129" y="12163"/>
                  </a:cubicBezTo>
                  <a:cubicBezTo>
                    <a:pt x="3536" y="12163"/>
                    <a:pt x="3950" y="12047"/>
                    <a:pt x="4339" y="11787"/>
                  </a:cubicBezTo>
                  <a:cubicBezTo>
                    <a:pt x="4371" y="11787"/>
                    <a:pt x="4371" y="11756"/>
                    <a:pt x="4403" y="11724"/>
                  </a:cubicBezTo>
                  <a:cubicBezTo>
                    <a:pt x="5448" y="11471"/>
                    <a:pt x="6556" y="10774"/>
                    <a:pt x="6905" y="9634"/>
                  </a:cubicBezTo>
                  <a:cubicBezTo>
                    <a:pt x="7665" y="7100"/>
                    <a:pt x="7570" y="3458"/>
                    <a:pt x="7190" y="672"/>
                  </a:cubicBezTo>
                  <a:cubicBezTo>
                    <a:pt x="7253" y="482"/>
                    <a:pt x="7221" y="228"/>
                    <a:pt x="7031" y="70"/>
                  </a:cubicBezTo>
                  <a:cubicBezTo>
                    <a:pt x="6957" y="33"/>
                    <a:pt x="6883" y="17"/>
                    <a:pt x="6809" y="17"/>
                  </a:cubicBezTo>
                  <a:cubicBezTo>
                    <a:pt x="6756" y="17"/>
                    <a:pt x="6704" y="25"/>
                    <a:pt x="6651" y="38"/>
                  </a:cubicBezTo>
                  <a:cubicBezTo>
                    <a:pt x="4846" y="38"/>
                    <a:pt x="3073" y="70"/>
                    <a:pt x="1236" y="165"/>
                  </a:cubicBezTo>
                  <a:cubicBezTo>
                    <a:pt x="1046" y="165"/>
                    <a:pt x="919" y="323"/>
                    <a:pt x="951" y="482"/>
                  </a:cubicBezTo>
                  <a:cubicBezTo>
                    <a:pt x="1014" y="608"/>
                    <a:pt x="1078" y="703"/>
                    <a:pt x="1236" y="703"/>
                  </a:cubicBezTo>
                  <a:cubicBezTo>
                    <a:pt x="2978" y="798"/>
                    <a:pt x="4688" y="830"/>
                    <a:pt x="6398" y="830"/>
                  </a:cubicBezTo>
                  <a:cubicBezTo>
                    <a:pt x="6777" y="3662"/>
                    <a:pt x="7668" y="11230"/>
                    <a:pt x="3662" y="11230"/>
                  </a:cubicBezTo>
                  <a:cubicBezTo>
                    <a:pt x="3323" y="11230"/>
                    <a:pt x="2948" y="11175"/>
                    <a:pt x="2534" y="11059"/>
                  </a:cubicBezTo>
                  <a:cubicBezTo>
                    <a:pt x="2376" y="11059"/>
                    <a:pt x="2281" y="11122"/>
                    <a:pt x="2281" y="11249"/>
                  </a:cubicBezTo>
                  <a:cubicBezTo>
                    <a:pt x="444" y="10362"/>
                    <a:pt x="1268" y="6309"/>
                    <a:pt x="1331" y="4757"/>
                  </a:cubicBezTo>
                  <a:cubicBezTo>
                    <a:pt x="1363" y="3332"/>
                    <a:pt x="1204" y="1938"/>
                    <a:pt x="888" y="545"/>
                  </a:cubicBezTo>
                  <a:cubicBezTo>
                    <a:pt x="888" y="450"/>
                    <a:pt x="856" y="292"/>
                    <a:pt x="793" y="165"/>
                  </a:cubicBezTo>
                  <a:cubicBezTo>
                    <a:pt x="764" y="51"/>
                    <a:pt x="67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096475" y="4107163"/>
              <a:ext cx="77025" cy="85625"/>
            </a:xfrm>
            <a:custGeom>
              <a:avLst/>
              <a:gdLst/>
              <a:ahLst/>
              <a:cxnLst/>
              <a:rect l="l" t="t" r="r" b="b"/>
              <a:pathLst>
                <a:path w="3081" h="3425" extrusionOk="0">
                  <a:moveTo>
                    <a:pt x="2800" y="1"/>
                  </a:moveTo>
                  <a:cubicBezTo>
                    <a:pt x="2704" y="1"/>
                    <a:pt x="2606" y="56"/>
                    <a:pt x="2555" y="184"/>
                  </a:cubicBezTo>
                  <a:cubicBezTo>
                    <a:pt x="2080" y="1482"/>
                    <a:pt x="1415" y="2527"/>
                    <a:pt x="85" y="3161"/>
                  </a:cubicBezTo>
                  <a:cubicBezTo>
                    <a:pt x="0" y="3217"/>
                    <a:pt x="41" y="3424"/>
                    <a:pt x="163" y="3424"/>
                  </a:cubicBezTo>
                  <a:cubicBezTo>
                    <a:pt x="178" y="3424"/>
                    <a:pt x="194" y="3421"/>
                    <a:pt x="212" y="3414"/>
                  </a:cubicBezTo>
                  <a:cubicBezTo>
                    <a:pt x="1573" y="2908"/>
                    <a:pt x="2777" y="1736"/>
                    <a:pt x="3062" y="311"/>
                  </a:cubicBezTo>
                  <a:cubicBezTo>
                    <a:pt x="3081" y="122"/>
                    <a:pt x="2942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68082750" y="3815488"/>
              <a:ext cx="101375" cy="80350"/>
            </a:xfrm>
            <a:custGeom>
              <a:avLst/>
              <a:gdLst/>
              <a:ahLst/>
              <a:cxnLst/>
              <a:rect l="l" t="t" r="r" b="b"/>
              <a:pathLst>
                <a:path w="4055" h="3214" extrusionOk="0">
                  <a:moveTo>
                    <a:pt x="2344" y="545"/>
                  </a:moveTo>
                  <a:cubicBezTo>
                    <a:pt x="2439" y="545"/>
                    <a:pt x="2534" y="545"/>
                    <a:pt x="2629" y="577"/>
                  </a:cubicBezTo>
                  <a:cubicBezTo>
                    <a:pt x="3326" y="767"/>
                    <a:pt x="3294" y="1590"/>
                    <a:pt x="2914" y="2129"/>
                  </a:cubicBezTo>
                  <a:cubicBezTo>
                    <a:pt x="2666" y="2448"/>
                    <a:pt x="2248" y="2658"/>
                    <a:pt x="1850" y="2658"/>
                  </a:cubicBezTo>
                  <a:cubicBezTo>
                    <a:pt x="1539" y="2658"/>
                    <a:pt x="1240" y="2530"/>
                    <a:pt x="1046" y="2224"/>
                  </a:cubicBezTo>
                  <a:cubicBezTo>
                    <a:pt x="792" y="1907"/>
                    <a:pt x="792" y="1559"/>
                    <a:pt x="951" y="1242"/>
                  </a:cubicBezTo>
                  <a:lnTo>
                    <a:pt x="951" y="1242"/>
                  </a:lnTo>
                  <a:cubicBezTo>
                    <a:pt x="994" y="1314"/>
                    <a:pt x="1084" y="1354"/>
                    <a:pt x="1175" y="1354"/>
                  </a:cubicBezTo>
                  <a:cubicBezTo>
                    <a:pt x="1283" y="1354"/>
                    <a:pt x="1391" y="1299"/>
                    <a:pt x="1426" y="1179"/>
                  </a:cubicBezTo>
                  <a:cubicBezTo>
                    <a:pt x="1521" y="894"/>
                    <a:pt x="1679" y="704"/>
                    <a:pt x="1901" y="609"/>
                  </a:cubicBezTo>
                  <a:lnTo>
                    <a:pt x="2154" y="609"/>
                  </a:lnTo>
                  <a:cubicBezTo>
                    <a:pt x="2218" y="609"/>
                    <a:pt x="2313" y="577"/>
                    <a:pt x="2344" y="545"/>
                  </a:cubicBezTo>
                  <a:close/>
                  <a:moveTo>
                    <a:pt x="2421" y="0"/>
                  </a:moveTo>
                  <a:cubicBezTo>
                    <a:pt x="2108" y="0"/>
                    <a:pt x="1771" y="91"/>
                    <a:pt x="1489" y="260"/>
                  </a:cubicBezTo>
                  <a:cubicBezTo>
                    <a:pt x="634" y="419"/>
                    <a:pt x="1" y="1337"/>
                    <a:pt x="381" y="2224"/>
                  </a:cubicBezTo>
                  <a:cubicBezTo>
                    <a:pt x="617" y="2895"/>
                    <a:pt x="1217" y="3213"/>
                    <a:pt x="1841" y="3213"/>
                  </a:cubicBezTo>
                  <a:cubicBezTo>
                    <a:pt x="2306" y="3213"/>
                    <a:pt x="2784" y="3037"/>
                    <a:pt x="3136" y="2699"/>
                  </a:cubicBezTo>
                  <a:cubicBezTo>
                    <a:pt x="3896" y="2034"/>
                    <a:pt x="4054" y="640"/>
                    <a:pt x="3009" y="134"/>
                  </a:cubicBezTo>
                  <a:cubicBezTo>
                    <a:pt x="2842" y="43"/>
                    <a:pt x="2637" y="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68027325" y="3477588"/>
              <a:ext cx="126700" cy="26475"/>
            </a:xfrm>
            <a:custGeom>
              <a:avLst/>
              <a:gdLst/>
              <a:ahLst/>
              <a:cxnLst/>
              <a:rect l="l" t="t" r="r" b="b"/>
              <a:pathLst>
                <a:path w="5068" h="1059" extrusionOk="0">
                  <a:moveTo>
                    <a:pt x="4688" y="0"/>
                  </a:moveTo>
                  <a:cubicBezTo>
                    <a:pt x="4656" y="0"/>
                    <a:pt x="4593" y="0"/>
                    <a:pt x="4561" y="32"/>
                  </a:cubicBezTo>
                  <a:cubicBezTo>
                    <a:pt x="3824" y="376"/>
                    <a:pt x="3086" y="559"/>
                    <a:pt x="2349" y="559"/>
                  </a:cubicBezTo>
                  <a:cubicBezTo>
                    <a:pt x="1661" y="559"/>
                    <a:pt x="974" y="400"/>
                    <a:pt x="286" y="64"/>
                  </a:cubicBezTo>
                  <a:cubicBezTo>
                    <a:pt x="269" y="55"/>
                    <a:pt x="250" y="51"/>
                    <a:pt x="230" y="51"/>
                  </a:cubicBezTo>
                  <a:cubicBezTo>
                    <a:pt x="176" y="51"/>
                    <a:pt x="119" y="81"/>
                    <a:pt x="96" y="127"/>
                  </a:cubicBezTo>
                  <a:cubicBezTo>
                    <a:pt x="1" y="190"/>
                    <a:pt x="1" y="317"/>
                    <a:pt x="128" y="380"/>
                  </a:cubicBezTo>
                  <a:cubicBezTo>
                    <a:pt x="874" y="828"/>
                    <a:pt x="1733" y="1059"/>
                    <a:pt x="2591" y="1059"/>
                  </a:cubicBezTo>
                  <a:cubicBezTo>
                    <a:pt x="3372" y="1059"/>
                    <a:pt x="4152" y="868"/>
                    <a:pt x="4846" y="475"/>
                  </a:cubicBezTo>
                  <a:cubicBezTo>
                    <a:pt x="5068" y="317"/>
                    <a:pt x="4910" y="0"/>
                    <a:pt x="4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67966375" y="3100463"/>
              <a:ext cx="150450" cy="137275"/>
            </a:xfrm>
            <a:custGeom>
              <a:avLst/>
              <a:gdLst/>
              <a:ahLst/>
              <a:cxnLst/>
              <a:rect l="l" t="t" r="r" b="b"/>
              <a:pathLst>
                <a:path w="6018" h="5491" extrusionOk="0">
                  <a:moveTo>
                    <a:pt x="2090" y="391"/>
                  </a:moveTo>
                  <a:lnTo>
                    <a:pt x="2090" y="391"/>
                  </a:lnTo>
                  <a:cubicBezTo>
                    <a:pt x="2035" y="613"/>
                    <a:pt x="2150" y="883"/>
                    <a:pt x="2392" y="883"/>
                  </a:cubicBezTo>
                  <a:cubicBezTo>
                    <a:pt x="2426" y="883"/>
                    <a:pt x="2463" y="878"/>
                    <a:pt x="2502" y="866"/>
                  </a:cubicBezTo>
                  <a:cubicBezTo>
                    <a:pt x="2641" y="836"/>
                    <a:pt x="2784" y="822"/>
                    <a:pt x="2927" y="822"/>
                  </a:cubicBezTo>
                  <a:cubicBezTo>
                    <a:pt x="3859" y="822"/>
                    <a:pt x="4816" y="1429"/>
                    <a:pt x="5036" y="2418"/>
                  </a:cubicBezTo>
                  <a:cubicBezTo>
                    <a:pt x="5257" y="3558"/>
                    <a:pt x="4276" y="4824"/>
                    <a:pt x="3072" y="4856"/>
                  </a:cubicBezTo>
                  <a:cubicBezTo>
                    <a:pt x="3037" y="4858"/>
                    <a:pt x="3001" y="4859"/>
                    <a:pt x="2966" y="4859"/>
                  </a:cubicBezTo>
                  <a:cubicBezTo>
                    <a:pt x="1957" y="4859"/>
                    <a:pt x="976" y="4000"/>
                    <a:pt x="792" y="3051"/>
                  </a:cubicBezTo>
                  <a:cubicBezTo>
                    <a:pt x="539" y="1943"/>
                    <a:pt x="1235" y="961"/>
                    <a:pt x="2090" y="391"/>
                  </a:cubicBezTo>
                  <a:close/>
                  <a:moveTo>
                    <a:pt x="2348" y="1"/>
                  </a:moveTo>
                  <a:cubicBezTo>
                    <a:pt x="2327" y="1"/>
                    <a:pt x="2304" y="4"/>
                    <a:pt x="2280" y="11"/>
                  </a:cubicBezTo>
                  <a:cubicBezTo>
                    <a:pt x="950" y="391"/>
                    <a:pt x="0" y="1784"/>
                    <a:pt x="222" y="3209"/>
                  </a:cubicBezTo>
                  <a:cubicBezTo>
                    <a:pt x="471" y="4483"/>
                    <a:pt x="1713" y="5491"/>
                    <a:pt x="2995" y="5491"/>
                  </a:cubicBezTo>
                  <a:cubicBezTo>
                    <a:pt x="3179" y="5491"/>
                    <a:pt x="3364" y="5470"/>
                    <a:pt x="3547" y="5426"/>
                  </a:cubicBezTo>
                  <a:cubicBezTo>
                    <a:pt x="4972" y="5110"/>
                    <a:pt x="6017" y="3558"/>
                    <a:pt x="5606" y="2133"/>
                  </a:cubicBezTo>
                  <a:cubicBezTo>
                    <a:pt x="5306" y="990"/>
                    <a:pt x="4212" y="268"/>
                    <a:pt x="3067" y="268"/>
                  </a:cubicBezTo>
                  <a:cubicBezTo>
                    <a:pt x="2879" y="268"/>
                    <a:pt x="2690" y="287"/>
                    <a:pt x="2502" y="328"/>
                  </a:cubicBezTo>
                  <a:cubicBezTo>
                    <a:pt x="2587" y="215"/>
                    <a:pt x="252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68026550" y="3717513"/>
              <a:ext cx="68100" cy="64175"/>
            </a:xfrm>
            <a:custGeom>
              <a:avLst/>
              <a:gdLst/>
              <a:ahLst/>
              <a:cxnLst/>
              <a:rect l="l" t="t" r="r" b="b"/>
              <a:pathLst>
                <a:path w="2724" h="2567" extrusionOk="0">
                  <a:moveTo>
                    <a:pt x="1157" y="420"/>
                  </a:moveTo>
                  <a:cubicBezTo>
                    <a:pt x="1430" y="420"/>
                    <a:pt x="1701" y="564"/>
                    <a:pt x="1900" y="854"/>
                  </a:cubicBezTo>
                  <a:cubicBezTo>
                    <a:pt x="2217" y="1297"/>
                    <a:pt x="2027" y="1836"/>
                    <a:pt x="1552" y="2026"/>
                  </a:cubicBezTo>
                  <a:cubicBezTo>
                    <a:pt x="1399" y="2102"/>
                    <a:pt x="1255" y="2136"/>
                    <a:pt x="1125" y="2136"/>
                  </a:cubicBezTo>
                  <a:cubicBezTo>
                    <a:pt x="447" y="2136"/>
                    <a:pt x="119" y="1222"/>
                    <a:pt x="570" y="664"/>
                  </a:cubicBezTo>
                  <a:cubicBezTo>
                    <a:pt x="747" y="501"/>
                    <a:pt x="952" y="420"/>
                    <a:pt x="1157" y="420"/>
                  </a:cubicBezTo>
                  <a:close/>
                  <a:moveTo>
                    <a:pt x="1198" y="0"/>
                  </a:moveTo>
                  <a:cubicBezTo>
                    <a:pt x="756" y="0"/>
                    <a:pt x="323" y="225"/>
                    <a:pt x="95" y="664"/>
                  </a:cubicBezTo>
                  <a:cubicBezTo>
                    <a:pt x="0" y="759"/>
                    <a:pt x="32" y="886"/>
                    <a:pt x="127" y="917"/>
                  </a:cubicBezTo>
                  <a:cubicBezTo>
                    <a:pt x="0" y="1202"/>
                    <a:pt x="0" y="1551"/>
                    <a:pt x="127" y="1899"/>
                  </a:cubicBezTo>
                  <a:cubicBezTo>
                    <a:pt x="328" y="2342"/>
                    <a:pt x="734" y="2567"/>
                    <a:pt x="1165" y="2567"/>
                  </a:cubicBezTo>
                  <a:cubicBezTo>
                    <a:pt x="1413" y="2567"/>
                    <a:pt x="1669" y="2493"/>
                    <a:pt x="1900" y="2342"/>
                  </a:cubicBezTo>
                  <a:cubicBezTo>
                    <a:pt x="2629" y="1931"/>
                    <a:pt x="2724" y="1044"/>
                    <a:pt x="2185" y="442"/>
                  </a:cubicBezTo>
                  <a:cubicBezTo>
                    <a:pt x="1917" y="146"/>
                    <a:pt x="1554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67747850" y="3617063"/>
              <a:ext cx="123525" cy="12775"/>
            </a:xfrm>
            <a:custGeom>
              <a:avLst/>
              <a:gdLst/>
              <a:ahLst/>
              <a:cxnLst/>
              <a:rect l="l" t="t" r="r" b="b"/>
              <a:pathLst>
                <a:path w="4941" h="511" extrusionOk="0">
                  <a:moveTo>
                    <a:pt x="3342" y="0"/>
                  </a:moveTo>
                  <a:cubicBezTo>
                    <a:pt x="2283" y="0"/>
                    <a:pt x="1221" y="45"/>
                    <a:pt x="191" y="90"/>
                  </a:cubicBezTo>
                  <a:cubicBezTo>
                    <a:pt x="1" y="90"/>
                    <a:pt x="1" y="407"/>
                    <a:pt x="191" y="407"/>
                  </a:cubicBezTo>
                  <a:cubicBezTo>
                    <a:pt x="1205" y="451"/>
                    <a:pt x="2265" y="510"/>
                    <a:pt x="3307" y="510"/>
                  </a:cubicBezTo>
                  <a:cubicBezTo>
                    <a:pt x="3762" y="510"/>
                    <a:pt x="4213" y="499"/>
                    <a:pt x="4656" y="470"/>
                  </a:cubicBezTo>
                  <a:cubicBezTo>
                    <a:pt x="4941" y="470"/>
                    <a:pt x="4941" y="27"/>
                    <a:pt x="4656" y="27"/>
                  </a:cubicBezTo>
                  <a:cubicBezTo>
                    <a:pt x="4220" y="8"/>
                    <a:pt x="37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67744675" y="3671563"/>
              <a:ext cx="28525" cy="765600"/>
            </a:xfrm>
            <a:custGeom>
              <a:avLst/>
              <a:gdLst/>
              <a:ahLst/>
              <a:cxnLst/>
              <a:rect l="l" t="t" r="r" b="b"/>
              <a:pathLst>
                <a:path w="1141" h="30624" extrusionOk="0">
                  <a:moveTo>
                    <a:pt x="698" y="0"/>
                  </a:moveTo>
                  <a:cubicBezTo>
                    <a:pt x="603" y="0"/>
                    <a:pt x="444" y="127"/>
                    <a:pt x="444" y="348"/>
                  </a:cubicBezTo>
                  <a:cubicBezTo>
                    <a:pt x="191" y="10356"/>
                    <a:pt x="1" y="20648"/>
                    <a:pt x="603" y="30624"/>
                  </a:cubicBezTo>
                  <a:lnTo>
                    <a:pt x="951" y="30592"/>
                  </a:lnTo>
                  <a:cubicBezTo>
                    <a:pt x="1141" y="20553"/>
                    <a:pt x="888" y="10419"/>
                    <a:pt x="951" y="348"/>
                  </a:cubicBezTo>
                  <a:cubicBezTo>
                    <a:pt x="951" y="63"/>
                    <a:pt x="824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81D3B8-3437-D110-81E8-D1D5FB064F4E}"/>
              </a:ext>
            </a:extLst>
          </p:cNvPr>
          <p:cNvSpPr txBox="1"/>
          <p:nvPr/>
        </p:nvSpPr>
        <p:spPr>
          <a:xfrm>
            <a:off x="1372442" y="1154592"/>
            <a:ext cx="663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Signing</a:t>
            </a:r>
            <a:r>
              <a:rPr lang="pl-PL" sz="2000" dirty="0"/>
              <a:t> </a:t>
            </a:r>
            <a:r>
              <a:rPr lang="pl-PL" sz="2000" dirty="0" err="1"/>
              <a:t>up</a:t>
            </a:r>
            <a:r>
              <a:rPr lang="pl-PL" sz="2000" dirty="0"/>
              <a:t> to </a:t>
            </a:r>
            <a:r>
              <a:rPr lang="pl-PL" sz="2000" dirty="0" err="1"/>
              <a:t>Volunteer</a:t>
            </a:r>
            <a:r>
              <a:rPr lang="pl-PL" sz="2000" dirty="0"/>
              <a:t>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year’s</a:t>
            </a:r>
            <a:r>
              <a:rPr lang="pl-PL" sz="2000" dirty="0"/>
              <a:t> BASEF fair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easy</a:t>
            </a:r>
            <a:r>
              <a:rPr lang="pl-PL" sz="2000" dirty="0"/>
              <a:t>!</a:t>
            </a:r>
            <a:endParaRPr lang="en-CA" sz="2000" dirty="0"/>
          </a:p>
        </p:txBody>
      </p:sp>
      <p:sp>
        <p:nvSpPr>
          <p:cNvPr id="3" name="Google Shape;924;p38">
            <a:extLst>
              <a:ext uri="{FF2B5EF4-FFF2-40B4-BE49-F238E27FC236}">
                <a16:creationId xmlns:a16="http://schemas.microsoft.com/office/drawing/2014/main" id="{8096DA57-4CF6-81E7-1E94-E1AF3DA60242}"/>
              </a:ext>
            </a:extLst>
          </p:cNvPr>
          <p:cNvSpPr txBox="1">
            <a:spLocks/>
          </p:cNvSpPr>
          <p:nvPr/>
        </p:nvSpPr>
        <p:spPr>
          <a:xfrm>
            <a:off x="3385026" y="1742142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Indie Flower"/>
              <a:buNone/>
              <a:defRPr sz="3300" b="1" i="0" u="none" strike="noStrike" cap="none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dirty="0"/>
              <a:t>OR</a:t>
            </a:r>
          </a:p>
        </p:txBody>
      </p:sp>
      <p:sp>
        <p:nvSpPr>
          <p:cNvPr id="4" name="Google Shape;922;p38">
            <a:extLst>
              <a:ext uri="{FF2B5EF4-FFF2-40B4-BE49-F238E27FC236}">
                <a16:creationId xmlns:a16="http://schemas.microsoft.com/office/drawing/2014/main" id="{FC0A5778-952E-4E45-9CB1-B2B3D283249B}"/>
              </a:ext>
            </a:extLst>
          </p:cNvPr>
          <p:cNvSpPr txBox="1">
            <a:spLocks/>
          </p:cNvSpPr>
          <p:nvPr/>
        </p:nvSpPr>
        <p:spPr>
          <a:xfrm>
            <a:off x="0" y="4721244"/>
            <a:ext cx="9144000" cy="3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  <a:buFont typeface="Open Sans"/>
              <a:buNone/>
            </a:pPr>
            <a:r>
              <a:rPr lang="pl-PL" b="1" dirty="0" err="1"/>
              <a:t>Volunteer</a:t>
            </a:r>
            <a:r>
              <a:rPr lang="pl-PL" b="1" dirty="0"/>
              <a:t> </a:t>
            </a:r>
            <a:r>
              <a:rPr lang="pl-PL" b="1" dirty="0" err="1"/>
              <a:t>Registration</a:t>
            </a:r>
            <a:r>
              <a:rPr lang="pl-PL" b="1" dirty="0"/>
              <a:t> Deadline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u="sng" dirty="0">
                <a:solidFill>
                  <a:srgbClr val="FF0000"/>
                </a:solidFill>
              </a:rPr>
              <a:t>March 1st 2025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4EC65-531A-8793-97A1-5E8DFE29ACD8}"/>
              </a:ext>
            </a:extLst>
          </p:cNvPr>
          <p:cNvSpPr txBox="1"/>
          <p:nvPr/>
        </p:nvSpPr>
        <p:spPr>
          <a:xfrm>
            <a:off x="429554" y="4244306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https://forms.office.com/r/Q83uY3gQVu</a:t>
            </a:r>
            <a:endParaRPr kumimoji="0" lang="pl-PL" altLang="en-US" sz="14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76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Find</a:t>
            </a:r>
            <a:r>
              <a:rPr lang="pl-PL" dirty="0"/>
              <a:t> out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BASEF!</a:t>
            </a:r>
            <a:endParaRPr dirty="0"/>
          </a:p>
        </p:txBody>
      </p:sp>
      <p:sp>
        <p:nvSpPr>
          <p:cNvPr id="971" name="Google Shape;971;p39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Website</a:t>
            </a:r>
            <a:endParaRPr dirty="0"/>
          </a:p>
        </p:txBody>
      </p:sp>
      <p:sp>
        <p:nvSpPr>
          <p:cNvPr id="972" name="Google Shape;972;p39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Twitter</a:t>
            </a:r>
            <a:endParaRPr dirty="0"/>
          </a:p>
        </p:txBody>
      </p:sp>
      <p:sp>
        <p:nvSpPr>
          <p:cNvPr id="973" name="Google Shape;973;p39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3"/>
              </a:rPr>
              <a:t>https://twitter.com/basef/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39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Facebook</a:t>
            </a:r>
            <a:endParaRPr dirty="0"/>
          </a:p>
        </p:txBody>
      </p:sp>
      <p:sp>
        <p:nvSpPr>
          <p:cNvPr id="975" name="Google Shape;975;p39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4"/>
              </a:rPr>
              <a:t>https://www.facebook.com/TeamBASEF/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5"/>
              </a:rPr>
              <a:t>https://www.basef.ca/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p39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Instagram</a:t>
            </a:r>
            <a:endParaRPr dirty="0"/>
          </a:p>
        </p:txBody>
      </p:sp>
      <p:sp>
        <p:nvSpPr>
          <p:cNvPr id="978" name="Google Shape;978;p39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hlinkClick r:id="rId6"/>
              </a:rPr>
              <a:t>https://www.instagram.com/basef/</a:t>
            </a: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3B6CF9E3-2A76-BE17-53AB-E759A4DDD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389" y="1946324"/>
            <a:ext cx="914400" cy="914400"/>
          </a:xfrm>
          <a:prstGeom prst="rect">
            <a:avLst/>
          </a:prstGeom>
        </p:spPr>
      </p:pic>
      <p:pic>
        <p:nvPicPr>
          <p:cNvPr id="5" name="Graphic 4" descr="Test tubes with solid fill">
            <a:extLst>
              <a:ext uri="{FF2B5EF4-FFF2-40B4-BE49-F238E27FC236}">
                <a16:creationId xmlns:a16="http://schemas.microsoft.com/office/drawing/2014/main" id="{6202A51E-DA22-9DA5-1403-838F97BF9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7389" y="3760993"/>
            <a:ext cx="914400" cy="914400"/>
          </a:xfrm>
          <a:prstGeom prst="rect">
            <a:avLst/>
          </a:prstGeom>
        </p:spPr>
      </p:pic>
      <p:pic>
        <p:nvPicPr>
          <p:cNvPr id="7" name="Graphic 6" descr="Atom with solid fill">
            <a:extLst>
              <a:ext uri="{FF2B5EF4-FFF2-40B4-BE49-F238E27FC236}">
                <a16:creationId xmlns:a16="http://schemas.microsoft.com/office/drawing/2014/main" id="{FA442688-9B51-6A35-5990-B24EEC3B5A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2000" y="1946324"/>
            <a:ext cx="914400" cy="914400"/>
          </a:xfrm>
          <a:prstGeom prst="rect">
            <a:avLst/>
          </a:prstGeom>
        </p:spPr>
      </p:pic>
      <p:pic>
        <p:nvPicPr>
          <p:cNvPr id="9" name="Graphic 8" descr="Newton's Cradle with solid fill">
            <a:extLst>
              <a:ext uri="{FF2B5EF4-FFF2-40B4-BE49-F238E27FC236}">
                <a16:creationId xmlns:a16="http://schemas.microsoft.com/office/drawing/2014/main" id="{9BBFAF17-96DC-63CE-B497-3920E97D9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09038" y="3776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3727908" y="1592596"/>
            <a:ext cx="5223587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BASEF is</a:t>
            </a:r>
            <a:r>
              <a:rPr lang="pl-PL" sz="36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n’t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just a Science Fair; it</a:t>
            </a:r>
            <a:r>
              <a:rPr lang="pl-PL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’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 a glimpse into the future of our community.</a:t>
            </a:r>
            <a:r>
              <a:rPr lang="pl-PL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”</a:t>
            </a:r>
            <a:endParaRPr sz="3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A62460B3-A679-A0E4-1143-FBD22D87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299914"/>
            <a:ext cx="4379495" cy="43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5320181" y="290941"/>
            <a:ext cx="3546250" cy="3232654"/>
            <a:chOff x="5320181" y="290941"/>
            <a:chExt cx="3546250" cy="3232654"/>
          </a:xfrm>
        </p:grpSpPr>
        <p:sp>
          <p:nvSpPr>
            <p:cNvPr id="1095" name="Google Shape;1095;p42"/>
            <p:cNvSpPr/>
            <p:nvPr/>
          </p:nvSpPr>
          <p:spPr>
            <a:xfrm>
              <a:off x="5320181" y="290941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lt2"/>
                </a:solidFill>
              </a:rPr>
              <a:t>The </a:t>
            </a:r>
            <a:r>
              <a:rPr lang="pl-PL" sz="2400" dirty="0">
                <a:solidFill>
                  <a:srgbClr val="FF0000"/>
                </a:solidFill>
              </a:rPr>
              <a:t>B</a:t>
            </a:r>
            <a:r>
              <a:rPr lang="pl-PL" sz="2400" dirty="0">
                <a:solidFill>
                  <a:srgbClr val="002060"/>
                </a:solidFill>
              </a:rPr>
              <a:t>ay </a:t>
            </a:r>
            <a:r>
              <a:rPr lang="pl-PL" sz="2400" dirty="0" err="1">
                <a:solidFill>
                  <a:srgbClr val="FF0000"/>
                </a:solidFill>
              </a:rPr>
              <a:t>A</a:t>
            </a:r>
            <a:r>
              <a:rPr lang="pl-PL" sz="2400" dirty="0" err="1">
                <a:solidFill>
                  <a:srgbClr val="002060"/>
                </a:solidFill>
              </a:rPr>
              <a:t>rea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FF0000"/>
                </a:solidFill>
              </a:rPr>
              <a:t>S</a:t>
            </a:r>
            <a:r>
              <a:rPr lang="pl-PL" sz="2400" dirty="0">
                <a:solidFill>
                  <a:srgbClr val="002060"/>
                </a:solidFill>
              </a:rPr>
              <a:t>cience and </a:t>
            </a:r>
            <a:r>
              <a:rPr lang="pl-PL" sz="2400" dirty="0">
                <a:solidFill>
                  <a:srgbClr val="FF0000"/>
                </a:solidFill>
              </a:rPr>
              <a:t>E</a:t>
            </a:r>
            <a:r>
              <a:rPr lang="pl-PL" sz="2400" dirty="0">
                <a:solidFill>
                  <a:srgbClr val="002060"/>
                </a:solidFill>
              </a:rPr>
              <a:t>ngineering </a:t>
            </a:r>
            <a:r>
              <a:rPr lang="pl-PL" sz="2400" dirty="0">
                <a:solidFill>
                  <a:srgbClr val="FF0000"/>
                </a:solidFill>
              </a:rPr>
              <a:t>F</a:t>
            </a:r>
            <a:r>
              <a:rPr lang="pl-PL" sz="2400" dirty="0">
                <a:solidFill>
                  <a:srgbClr val="002060"/>
                </a:solidFill>
              </a:rPr>
              <a:t>air </a:t>
            </a:r>
            <a:r>
              <a:rPr lang="pl-PL" sz="2400" dirty="0" err="1">
                <a:solidFill>
                  <a:schemeClr val="lt2"/>
                </a:solidFill>
              </a:rPr>
              <a:t>is</a:t>
            </a:r>
            <a:r>
              <a:rPr lang="pl-PL" sz="2400" dirty="0">
                <a:solidFill>
                  <a:schemeClr val="lt2"/>
                </a:solidFill>
              </a:rPr>
              <a:t> the </a:t>
            </a:r>
            <a:r>
              <a:rPr lang="pl-PL" sz="2400" dirty="0" err="1">
                <a:solidFill>
                  <a:schemeClr val="lt2"/>
                </a:solidFill>
              </a:rPr>
              <a:t>second</a:t>
            </a:r>
            <a:r>
              <a:rPr lang="pl-PL" sz="2400" dirty="0">
                <a:solidFill>
                  <a:schemeClr val="lt2"/>
                </a:solidFill>
              </a:rPr>
              <a:t> </a:t>
            </a:r>
            <a:r>
              <a:rPr lang="pl-PL" sz="2400" dirty="0" err="1">
                <a:solidFill>
                  <a:schemeClr val="lt2"/>
                </a:solidFill>
              </a:rPr>
              <a:t>largest</a:t>
            </a:r>
            <a:r>
              <a:rPr lang="pl-PL" sz="2400" dirty="0">
                <a:solidFill>
                  <a:schemeClr val="lt2"/>
                </a:solidFill>
              </a:rPr>
              <a:t> </a:t>
            </a:r>
            <a:r>
              <a:rPr lang="pl-PL" sz="2400" dirty="0" err="1">
                <a:solidFill>
                  <a:schemeClr val="lt2"/>
                </a:solidFill>
              </a:rPr>
              <a:t>regional</a:t>
            </a:r>
            <a:r>
              <a:rPr lang="pl-PL" sz="2400" dirty="0">
                <a:solidFill>
                  <a:schemeClr val="lt2"/>
                </a:solidFill>
              </a:rPr>
              <a:t> Science Fair in Canada.</a:t>
            </a:r>
            <a:endParaRPr sz="2400" dirty="0">
              <a:solidFill>
                <a:schemeClr val="lt2"/>
              </a:solidFill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95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amilton-Wentworth Catholic District School Board - Hamilton-area students  look to solve potholes, plant pollination problems and more at BASEF">
            <a:extLst>
              <a:ext uri="{FF2B5EF4-FFF2-40B4-BE49-F238E27FC236}">
                <a16:creationId xmlns:a16="http://schemas.microsoft.com/office/drawing/2014/main" id="{BEB6A76A-9E4A-36B6-1513-5FC07D988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21073"/>
          <a:stretch/>
        </p:blipFill>
        <p:spPr bwMode="auto">
          <a:xfrm>
            <a:off x="4954279" y="0"/>
            <a:ext cx="4189721" cy="51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6F39FB-C9E4-BFEC-E0EC-548D3F83608E}"/>
              </a:ext>
            </a:extLst>
          </p:cNvPr>
          <p:cNvSpPr/>
          <p:nvPr/>
        </p:nvSpPr>
        <p:spPr>
          <a:xfrm>
            <a:off x="1045029" y="1068779"/>
            <a:ext cx="455350" cy="320634"/>
          </a:xfrm>
          <a:prstGeom prst="rect">
            <a:avLst/>
          </a:prstGeom>
          <a:solidFill>
            <a:srgbClr val="9B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403760" y="873121"/>
            <a:ext cx="4039878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choose</a:t>
            </a:r>
            <a:r>
              <a:rPr lang="pl-PL" dirty="0"/>
              <a:t> a </a:t>
            </a:r>
            <a:r>
              <a:rPr lang="pl-PL" dirty="0" err="1"/>
              <a:t>topic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b="1" i="1" dirty="0" err="1">
                <a:solidFill>
                  <a:srgbClr val="002060"/>
                </a:solidFill>
              </a:rPr>
              <a:t>passionate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and </a:t>
            </a:r>
            <a:r>
              <a:rPr lang="pl-PL" dirty="0" err="1"/>
              <a:t>prepare</a:t>
            </a:r>
            <a:r>
              <a:rPr lang="pl-PL" dirty="0"/>
              <a:t> a science fair </a:t>
            </a:r>
            <a:r>
              <a:rPr lang="pl-PL" dirty="0" err="1"/>
              <a:t>project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projects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en-CA" dirty="0"/>
              <a:t>their</a:t>
            </a:r>
            <a:r>
              <a:rPr lang="pl-PL" dirty="0"/>
              <a:t> </a:t>
            </a:r>
            <a:r>
              <a:rPr lang="pl-PL" b="1" dirty="0" err="1">
                <a:solidFill>
                  <a:srgbClr val="002060"/>
                </a:solidFill>
              </a:rPr>
              <a:t>annual</a:t>
            </a:r>
            <a:r>
              <a:rPr lang="pl-PL" b="1" dirty="0">
                <a:solidFill>
                  <a:srgbClr val="002060"/>
                </a:solidFill>
              </a:rPr>
              <a:t> science fair </a:t>
            </a:r>
            <a:r>
              <a:rPr lang="pl-PL" dirty="0" err="1"/>
              <a:t>before</a:t>
            </a:r>
            <a:r>
              <a:rPr lang="pl-PL" dirty="0"/>
              <a:t> a team of </a:t>
            </a:r>
            <a:r>
              <a:rPr lang="pl-PL" dirty="0" err="1"/>
              <a:t>judges</a:t>
            </a:r>
            <a:r>
              <a:rPr lang="pl-PL" dirty="0"/>
              <a:t> and the public, with a </a:t>
            </a:r>
            <a:r>
              <a:rPr lang="pl-PL" dirty="0" err="1"/>
              <a:t>chance</a:t>
            </a:r>
            <a:r>
              <a:rPr lang="pl-PL" dirty="0"/>
              <a:t> 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i="1" dirty="0" err="1"/>
              <a:t>medals</a:t>
            </a:r>
            <a:r>
              <a:rPr lang="pl-PL" i="1" dirty="0"/>
              <a:t>, </a:t>
            </a:r>
            <a:r>
              <a:rPr lang="pl-PL" i="1" dirty="0" err="1"/>
              <a:t>cash</a:t>
            </a:r>
            <a:r>
              <a:rPr lang="pl-PL" i="1" dirty="0"/>
              <a:t> </a:t>
            </a:r>
            <a:r>
              <a:rPr lang="pl-PL" i="1" dirty="0" err="1"/>
              <a:t>prizes</a:t>
            </a:r>
            <a:r>
              <a:rPr lang="pl-PL" i="1" dirty="0"/>
              <a:t> and/</a:t>
            </a:r>
            <a:r>
              <a:rPr lang="pl-PL" i="1" dirty="0" err="1"/>
              <a:t>or</a:t>
            </a:r>
            <a:r>
              <a:rPr lang="pl-PL" i="1" dirty="0"/>
              <a:t> </a:t>
            </a:r>
            <a:r>
              <a:rPr lang="pl-PL" i="1" dirty="0" err="1"/>
              <a:t>scholarships</a:t>
            </a:r>
            <a:r>
              <a:rPr lang="pl-PL" i="1" dirty="0"/>
              <a:t> </a:t>
            </a:r>
            <a:r>
              <a:rPr lang="pl-PL" dirty="0"/>
              <a:t>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fair projects aim to foster students' </a:t>
            </a:r>
            <a:r>
              <a:rPr lang="en-US" b="1" i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curiosity, critical thinking, and scientific inquiry skill</a:t>
            </a:r>
            <a:r>
              <a:rPr lang="pl-PL" b="1" i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projects cover a wide range of scientific </a:t>
            </a:r>
            <a:r>
              <a:rPr lang="en-CA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disciplines</a:t>
            </a:r>
            <a:r>
              <a:rPr lang="pl-PL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biology, chemistry, physics, environmental science, engineering, and more.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F763-81FA-91B4-2E67-3AA1F706D332}"/>
              </a:ext>
            </a:extLst>
          </p:cNvPr>
          <p:cNvSpPr txBox="1"/>
          <p:nvPr/>
        </p:nvSpPr>
        <p:spPr>
          <a:xfrm>
            <a:off x="456771" y="405132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What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is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latin typeface="Indie Flower" panose="020B0604020202020204" charset="0"/>
              </a:rPr>
              <a:t> a Science Fair Project?</a:t>
            </a:r>
            <a:endParaRPr lang="en-CA" sz="2400" b="1" dirty="0">
              <a:solidFill>
                <a:schemeClr val="accent4">
                  <a:lumMod val="75000"/>
                </a:schemeClr>
              </a:solidFill>
              <a:latin typeface="Indie Flower" panose="020B0604020202020204" charset="0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4879463" y="0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5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60893" y="186798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Science Fair </a:t>
            </a:r>
            <a:r>
              <a:rPr lang="pl-PL" dirty="0" err="1"/>
              <a:t>Structure</a:t>
            </a:r>
            <a:endParaRPr dirty="0"/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235870" y="3491317"/>
            <a:ext cx="253153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compete</a:t>
            </a:r>
            <a:r>
              <a:rPr lang="pl-PL" sz="1500" dirty="0"/>
              <a:t> in </a:t>
            </a:r>
            <a:r>
              <a:rPr lang="pl-PL" sz="1500" dirty="0" err="1"/>
              <a:t>their</a:t>
            </a:r>
            <a:r>
              <a:rPr lang="pl-PL" sz="1500" dirty="0"/>
              <a:t> </a:t>
            </a:r>
            <a:r>
              <a:rPr lang="pl-PL" sz="1500" b="1" dirty="0" err="1">
                <a:solidFill>
                  <a:srgbClr val="002060"/>
                </a:solidFill>
              </a:rPr>
              <a:t>school</a:t>
            </a:r>
            <a:r>
              <a:rPr lang="pl-PL" sz="1500" b="1" dirty="0">
                <a:solidFill>
                  <a:srgbClr val="002060"/>
                </a:solidFill>
              </a:rPr>
              <a:t> science </a:t>
            </a:r>
            <a:r>
              <a:rPr lang="pl-PL" sz="1500" b="1" dirty="0" err="1">
                <a:solidFill>
                  <a:srgbClr val="002060"/>
                </a:solidFill>
              </a:rPr>
              <a:t>fairs</a:t>
            </a:r>
            <a:r>
              <a:rPr lang="pl-PL" sz="1500" b="1" dirty="0">
                <a:solidFill>
                  <a:srgbClr val="002060"/>
                </a:solidFill>
              </a:rPr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dirty="0" err="1"/>
              <a:t>prepare</a:t>
            </a:r>
            <a:r>
              <a:rPr lang="pl-PL" sz="1500" dirty="0"/>
              <a:t> </a:t>
            </a:r>
            <a:r>
              <a:rPr lang="pl-PL" sz="1500" dirty="0" err="1"/>
              <a:t>an</a:t>
            </a:r>
            <a:r>
              <a:rPr lang="pl-PL" sz="1500" dirty="0"/>
              <a:t> </a:t>
            </a:r>
            <a:r>
              <a:rPr lang="pl-PL" sz="1500" b="1" dirty="0">
                <a:solidFill>
                  <a:srgbClr val="002060"/>
                </a:solidFill>
              </a:rPr>
              <a:t>independent </a:t>
            </a:r>
            <a:r>
              <a:rPr lang="pl-PL" sz="1500" b="1" dirty="0" err="1">
                <a:solidFill>
                  <a:srgbClr val="002060"/>
                </a:solidFill>
              </a:rPr>
              <a:t>project</a:t>
            </a:r>
            <a:r>
              <a:rPr lang="pl-PL" sz="1500" b="1" dirty="0">
                <a:solidFill>
                  <a:srgbClr val="002060"/>
                </a:solidFill>
              </a:rPr>
              <a:t>.</a:t>
            </a:r>
            <a:endParaRPr sz="1500" b="1" dirty="0">
              <a:solidFill>
                <a:srgbClr val="002060"/>
              </a:solidFill>
            </a:endParaRPr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251498" y="3491317"/>
            <a:ext cx="2531529" cy="1056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are</a:t>
            </a:r>
            <a:r>
              <a:rPr lang="pl-PL" sz="1500" dirty="0"/>
              <a:t> </a:t>
            </a:r>
            <a:r>
              <a:rPr lang="pl-PL" sz="1500" dirty="0" err="1"/>
              <a:t>chosen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dirty="0" err="1"/>
              <a:t>regional</a:t>
            </a:r>
            <a:r>
              <a:rPr lang="pl-PL" sz="1500" dirty="0"/>
              <a:t> fair to </a:t>
            </a:r>
            <a:r>
              <a:rPr lang="pl-PL" sz="1500" dirty="0" err="1"/>
              <a:t>compete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b="1" dirty="0" err="1">
                <a:solidFill>
                  <a:srgbClr val="002060"/>
                </a:solidFill>
              </a:rPr>
              <a:t>National</a:t>
            </a:r>
            <a:r>
              <a:rPr lang="pl-PL" sz="1500" dirty="0"/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b="1" dirty="0">
                <a:solidFill>
                  <a:srgbClr val="002060"/>
                </a:solidFill>
              </a:rPr>
              <a:t>International</a:t>
            </a:r>
            <a:r>
              <a:rPr lang="pl-PL" sz="1500" dirty="0"/>
              <a:t> fair </a:t>
            </a:r>
            <a:r>
              <a:rPr lang="pl-PL" sz="1500" dirty="0" err="1"/>
              <a:t>levels</a:t>
            </a:r>
            <a:endParaRPr sz="1500" dirty="0"/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3145975" y="3491317"/>
            <a:ext cx="2726948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 err="1"/>
              <a:t>Students</a:t>
            </a:r>
            <a:r>
              <a:rPr lang="pl-PL" sz="1500" dirty="0"/>
              <a:t> </a:t>
            </a:r>
            <a:r>
              <a:rPr lang="pl-PL" sz="1500" dirty="0" err="1"/>
              <a:t>who</a:t>
            </a:r>
            <a:r>
              <a:rPr lang="pl-PL" sz="1500" dirty="0"/>
              <a:t> </a:t>
            </a:r>
            <a:r>
              <a:rPr lang="pl-PL" sz="1500" dirty="0" err="1"/>
              <a:t>were</a:t>
            </a:r>
            <a:r>
              <a:rPr lang="pl-PL" sz="1500" dirty="0"/>
              <a:t> </a:t>
            </a:r>
            <a:r>
              <a:rPr lang="pl-PL" sz="1500" dirty="0" err="1"/>
              <a:t>chosen</a:t>
            </a:r>
            <a:r>
              <a:rPr lang="pl-PL" sz="1500" dirty="0"/>
              <a:t> from </a:t>
            </a:r>
            <a:r>
              <a:rPr lang="pl-PL" sz="1500" dirty="0" err="1"/>
              <a:t>their</a:t>
            </a:r>
            <a:r>
              <a:rPr lang="pl-PL" sz="1500" dirty="0"/>
              <a:t> </a:t>
            </a:r>
            <a:r>
              <a:rPr lang="pl-PL" sz="1500" dirty="0" err="1"/>
              <a:t>school</a:t>
            </a:r>
            <a:r>
              <a:rPr lang="pl-PL" sz="1500" dirty="0"/>
              <a:t> </a:t>
            </a:r>
            <a:r>
              <a:rPr lang="pl-PL" sz="1500" dirty="0" err="1"/>
              <a:t>fairs</a:t>
            </a:r>
            <a:r>
              <a:rPr lang="pl-PL" sz="1500" dirty="0"/>
              <a:t> </a:t>
            </a:r>
            <a:r>
              <a:rPr lang="pl-PL" sz="1500" dirty="0" err="1"/>
              <a:t>or</a:t>
            </a:r>
            <a:r>
              <a:rPr lang="pl-PL" sz="1500" dirty="0"/>
              <a:t> </a:t>
            </a:r>
            <a:r>
              <a:rPr lang="pl-PL" sz="1500" dirty="0" err="1"/>
              <a:t>prepare</a:t>
            </a:r>
            <a:r>
              <a:rPr lang="pl-PL" sz="1500" dirty="0"/>
              <a:t> </a:t>
            </a:r>
            <a:r>
              <a:rPr lang="pl-PL" sz="1500" dirty="0" err="1"/>
              <a:t>an</a:t>
            </a:r>
            <a:r>
              <a:rPr lang="pl-PL" sz="1500" dirty="0"/>
              <a:t> independent </a:t>
            </a:r>
            <a:r>
              <a:rPr lang="pl-PL" sz="1500" dirty="0" err="1"/>
              <a:t>project</a:t>
            </a:r>
            <a:r>
              <a:rPr lang="pl-PL" sz="1500" dirty="0"/>
              <a:t> </a:t>
            </a:r>
            <a:r>
              <a:rPr lang="pl-PL" sz="1500" dirty="0" err="1"/>
              <a:t>compete</a:t>
            </a:r>
            <a:r>
              <a:rPr lang="pl-PL" sz="1500" dirty="0"/>
              <a:t> </a:t>
            </a:r>
            <a:r>
              <a:rPr lang="pl-PL" sz="1500" dirty="0" err="1"/>
              <a:t>at</a:t>
            </a:r>
            <a:r>
              <a:rPr lang="pl-PL" sz="1500" dirty="0"/>
              <a:t> the </a:t>
            </a:r>
            <a:r>
              <a:rPr lang="pl-PL" sz="1500" b="1" dirty="0" err="1">
                <a:solidFill>
                  <a:srgbClr val="002060"/>
                </a:solidFill>
              </a:rPr>
              <a:t>Regional</a:t>
            </a:r>
            <a:r>
              <a:rPr lang="pl-PL" sz="1500" b="1" dirty="0">
                <a:solidFill>
                  <a:srgbClr val="002060"/>
                </a:solidFill>
              </a:rPr>
              <a:t> fair</a:t>
            </a:r>
            <a:r>
              <a:rPr lang="pl-PL" sz="1500" dirty="0"/>
              <a:t>.</a:t>
            </a:r>
            <a:endParaRPr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B148D-E90B-7E5C-E790-30460FC28698}"/>
              </a:ext>
            </a:extLst>
          </p:cNvPr>
          <p:cNvSpPr txBox="1"/>
          <p:nvPr/>
        </p:nvSpPr>
        <p:spPr>
          <a:xfrm>
            <a:off x="1675685" y="817516"/>
            <a:ext cx="6070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 of a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</a:t>
            </a:r>
            <a:r>
              <a:rPr lang="pl-PL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 Fair </a:t>
            </a:r>
            <a:r>
              <a:rPr lang="pl-PL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endParaRPr lang="en-CA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phic 9" descr="Schoolhouse with solid fill">
            <a:extLst>
              <a:ext uri="{FF2B5EF4-FFF2-40B4-BE49-F238E27FC236}">
                <a16:creationId xmlns:a16="http://schemas.microsoft.com/office/drawing/2014/main" id="{7C7FCCDA-8743-B146-DAD1-5B627A488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01" y="1211587"/>
            <a:ext cx="1236668" cy="1236668"/>
          </a:xfrm>
          <a:prstGeom prst="rect">
            <a:avLst/>
          </a:prstGeom>
        </p:spPr>
      </p:pic>
      <p:pic>
        <p:nvPicPr>
          <p:cNvPr id="12" name="Graphic 11" descr="Home with solid fill">
            <a:extLst>
              <a:ext uri="{FF2B5EF4-FFF2-40B4-BE49-F238E27FC236}">
                <a16:creationId xmlns:a16="http://schemas.microsoft.com/office/drawing/2014/main" id="{A67C347F-869F-F775-3438-2976F6C1E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104" y="2448255"/>
            <a:ext cx="1043062" cy="1043062"/>
          </a:xfrm>
          <a:prstGeom prst="rect">
            <a:avLst/>
          </a:prstGeom>
        </p:spPr>
      </p:pic>
      <p:pic>
        <p:nvPicPr>
          <p:cNvPr id="3074" name="Picture 2" descr="Bay Area Science and Engineering Fair – Infinite Possibilities">
            <a:extLst>
              <a:ext uri="{FF2B5EF4-FFF2-40B4-BE49-F238E27FC236}">
                <a16:creationId xmlns:a16="http://schemas.microsoft.com/office/drawing/2014/main" id="{38F2F099-C3FB-2B72-C752-92BBD032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35" y="1752067"/>
            <a:ext cx="2531530" cy="13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ience Fair Foundation BC Celebrates Success of BC &amp; Yukon Students at Canada-Wide  Science Fair">
            <a:extLst>
              <a:ext uri="{FF2B5EF4-FFF2-40B4-BE49-F238E27FC236}">
                <a16:creationId xmlns:a16="http://schemas.microsoft.com/office/drawing/2014/main" id="{148A8CD3-039E-3358-58AF-36D01DEB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39" y="1471014"/>
            <a:ext cx="2233077" cy="6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12A2B0C5-DD1F-30DB-045F-18B0BBDB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30826" flipH="1">
            <a:off x="2128654" y="1589380"/>
            <a:ext cx="914400" cy="914400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2342323D-0EF1-BF10-4263-176CE40A2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582402" flipH="1">
            <a:off x="2175261" y="2641836"/>
            <a:ext cx="914400" cy="914400"/>
          </a:xfrm>
          <a:prstGeom prst="rect">
            <a:avLst/>
          </a:prstGeom>
        </p:spPr>
      </p:pic>
      <p:pic>
        <p:nvPicPr>
          <p:cNvPr id="17" name="Graphic 16" descr="Arrow: Straight with solid fill">
            <a:extLst>
              <a:ext uri="{FF2B5EF4-FFF2-40B4-BE49-F238E27FC236}">
                <a16:creationId xmlns:a16="http://schemas.microsoft.com/office/drawing/2014/main" id="{479EC407-50C8-7D15-8076-1AC7C2BDE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984755" flipH="1">
            <a:off x="5673482" y="1953078"/>
            <a:ext cx="914400" cy="914400"/>
          </a:xfrm>
          <a:prstGeom prst="rect">
            <a:avLst/>
          </a:prstGeom>
        </p:spPr>
      </p:pic>
      <p:pic>
        <p:nvPicPr>
          <p:cNvPr id="18" name="Graphic 17" descr="Arrow: Straight with solid fill">
            <a:extLst>
              <a:ext uri="{FF2B5EF4-FFF2-40B4-BE49-F238E27FC236}">
                <a16:creationId xmlns:a16="http://schemas.microsoft.com/office/drawing/2014/main" id="{B94D7A81-87FE-36B2-CF7C-E867E3070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90310" flipH="1">
            <a:off x="5750028" y="2497659"/>
            <a:ext cx="914400" cy="914400"/>
          </a:xfrm>
          <a:prstGeom prst="rect">
            <a:avLst/>
          </a:prstGeom>
        </p:spPr>
      </p:pic>
      <p:pic>
        <p:nvPicPr>
          <p:cNvPr id="1026" name="Picture 2" descr="International Science and Engineering Fair - Wikipedia">
            <a:extLst>
              <a:ext uri="{FF2B5EF4-FFF2-40B4-BE49-F238E27FC236}">
                <a16:creationId xmlns:a16="http://schemas.microsoft.com/office/drawing/2014/main" id="{CA5B71AC-1E74-4F78-84B2-8D497840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02" y="2539202"/>
            <a:ext cx="1734350" cy="8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2"/>
          <p:cNvPicPr preferRelativeResize="0"/>
          <p:nvPr/>
        </p:nvPicPr>
        <p:blipFill rotWithShape="1">
          <a:blip r:embed="rId3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6F39FB-C9E4-BFEC-E0EC-548D3F83608E}"/>
              </a:ext>
            </a:extLst>
          </p:cNvPr>
          <p:cNvSpPr/>
          <p:nvPr/>
        </p:nvSpPr>
        <p:spPr>
          <a:xfrm>
            <a:off x="1045029" y="1068779"/>
            <a:ext cx="455350" cy="320634"/>
          </a:xfrm>
          <a:prstGeom prst="rect">
            <a:avLst/>
          </a:prstGeom>
          <a:solidFill>
            <a:srgbClr val="9BD3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403760" y="873121"/>
            <a:ext cx="4039878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The Bay Area Science and Engineering Fair is a competition for all grade </a:t>
            </a:r>
            <a:r>
              <a:rPr lang="en-US" sz="155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seven through twelve students </a:t>
            </a: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from </a:t>
            </a:r>
            <a:r>
              <a:rPr lang="en-US" sz="1550" i="1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Hamilton, Halton Region, Haldimand County, Norfolk County, County of Brant, and Six Nations</a:t>
            </a:r>
            <a:r>
              <a:rPr lang="en-US" sz="155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. </a:t>
            </a:r>
            <a:endParaRPr lang="pl-PL" sz="155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55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Students may attend any public, separate, or private school, or be homeschooled. </a:t>
            </a:r>
            <a:endParaRPr lang="pl-PL" sz="1550" b="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550" dirty="0">
              <a:solidFill>
                <a:schemeClr val="tx1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BASEF inspires young people to </a:t>
            </a:r>
            <a:r>
              <a:rPr lang="en-US" sz="1550" b="1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change the world </a:t>
            </a: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through science, technology, engineering and mathematics.</a:t>
            </a:r>
            <a:endParaRPr lang="pl-PL" sz="1550" b="0" i="0" dirty="0">
              <a:solidFill>
                <a:schemeClr val="tx1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b="0" i="0" dirty="0">
                <a:solidFill>
                  <a:schemeClr val="tx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BASEF provides opportunities for students to showcase their innovations and discoveries.</a:t>
            </a:r>
            <a:endParaRPr lang="pl-PL" sz="155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F763-81FA-91B4-2E67-3AA1F706D332}"/>
              </a:ext>
            </a:extLst>
          </p:cNvPr>
          <p:cNvSpPr txBox="1"/>
          <p:nvPr/>
        </p:nvSpPr>
        <p:spPr>
          <a:xfrm>
            <a:off x="456771" y="405132"/>
            <a:ext cx="36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bg1"/>
                </a:solidFill>
                <a:latin typeface="Indie Flower" panose="020B0604020202020204" charset="0"/>
              </a:rPr>
              <a:t>What</a:t>
            </a:r>
            <a:r>
              <a:rPr lang="pl-PL" sz="2800" b="1" dirty="0">
                <a:solidFill>
                  <a:schemeClr val="bg1"/>
                </a:solidFill>
                <a:latin typeface="Indie Flower" panose="020B0604020202020204" charset="0"/>
              </a:rPr>
              <a:t> </a:t>
            </a:r>
            <a:r>
              <a:rPr lang="pl-PL" sz="2800" b="1" dirty="0" err="1">
                <a:solidFill>
                  <a:schemeClr val="bg1"/>
                </a:solidFill>
                <a:latin typeface="Indie Flower" panose="020B0604020202020204" charset="0"/>
              </a:rPr>
              <a:t>is</a:t>
            </a:r>
            <a:r>
              <a:rPr lang="pl-PL" sz="2800" b="1" dirty="0">
                <a:solidFill>
                  <a:schemeClr val="bg1"/>
                </a:solidFill>
                <a:latin typeface="Indie Flower" panose="020B0604020202020204" charset="0"/>
              </a:rPr>
              <a:t> BASEF?</a:t>
            </a:r>
            <a:endParaRPr lang="en-CA" sz="2800" b="1" dirty="0">
              <a:solidFill>
                <a:schemeClr val="bg1"/>
              </a:solidFill>
              <a:latin typeface="Indie Flower" panose="020B0604020202020204" charset="0"/>
            </a:endParaRPr>
          </a:p>
        </p:txBody>
      </p:sp>
      <p:pic>
        <p:nvPicPr>
          <p:cNvPr id="4100" name="Picture 4" descr="2021 Award Winners – Bay Area Science and Engineering Fair">
            <a:extLst>
              <a:ext uri="{FF2B5EF4-FFF2-40B4-BE49-F238E27FC236}">
                <a16:creationId xmlns:a16="http://schemas.microsoft.com/office/drawing/2014/main" id="{F79CF3E3-8F57-85E3-8C89-C6C01A71B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88"/>
          <a:stretch/>
        </p:blipFill>
        <p:spPr bwMode="auto">
          <a:xfrm>
            <a:off x="4884247" y="3019928"/>
            <a:ext cx="4259753" cy="2123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AD603B-EF71-121C-30B5-A2784EBAD2E3}"/>
              </a:ext>
            </a:extLst>
          </p:cNvPr>
          <p:cNvSpPr/>
          <p:nvPr/>
        </p:nvSpPr>
        <p:spPr>
          <a:xfrm>
            <a:off x="4879463" y="0"/>
            <a:ext cx="4264537" cy="3248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9D11C-1B3D-5EAD-C05C-9CC540F6F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63" y="0"/>
            <a:ext cx="4271785" cy="32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8"/>
          <p:cNvSpPr/>
          <p:nvPr/>
        </p:nvSpPr>
        <p:spPr>
          <a:xfrm>
            <a:off x="938463" y="1755875"/>
            <a:ext cx="1556693" cy="555384"/>
          </a:xfrm>
          <a:custGeom>
            <a:avLst/>
            <a:gdLst/>
            <a:ahLst/>
            <a:cxnLst/>
            <a:rect l="l" t="t" r="r" b="b"/>
            <a:pathLst>
              <a:path w="27616" h="19348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8"/>
          <p:cNvSpPr/>
          <p:nvPr/>
        </p:nvSpPr>
        <p:spPr>
          <a:xfrm rot="21356717">
            <a:off x="986596" y="2481825"/>
            <a:ext cx="1540448" cy="580251"/>
          </a:xfrm>
          <a:custGeom>
            <a:avLst/>
            <a:gdLst/>
            <a:ahLst/>
            <a:cxnLst/>
            <a:rect l="l" t="t" r="r" b="b"/>
            <a:pathLst>
              <a:path w="25589" h="20044" extrusionOk="0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8"/>
          <p:cNvSpPr/>
          <p:nvPr/>
        </p:nvSpPr>
        <p:spPr>
          <a:xfrm>
            <a:off x="917535" y="3136553"/>
            <a:ext cx="1577621" cy="555327"/>
          </a:xfrm>
          <a:custGeom>
            <a:avLst/>
            <a:gdLst/>
            <a:ahLst/>
            <a:cxnLst/>
            <a:rect l="l" t="t" r="r" b="b"/>
            <a:pathLst>
              <a:path w="27616" h="19346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10"/>
                  <a:pt x="7062" y="16908"/>
                </a:cubicBezTo>
                <a:cubicBezTo>
                  <a:pt x="9540" y="18428"/>
                  <a:pt x="12621" y="19346"/>
                  <a:pt x="15674" y="19346"/>
                </a:cubicBezTo>
                <a:cubicBezTo>
                  <a:pt x="17264" y="19346"/>
                  <a:pt x="18846" y="19097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13"/>
                  <a:pt x="27615" y="10606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4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8"/>
          <p:cNvSpPr/>
          <p:nvPr/>
        </p:nvSpPr>
        <p:spPr>
          <a:xfrm>
            <a:off x="970404" y="3819556"/>
            <a:ext cx="1569684" cy="580361"/>
          </a:xfrm>
          <a:custGeom>
            <a:avLst/>
            <a:gdLst/>
            <a:ahLst/>
            <a:cxnLst/>
            <a:rect l="l" t="t" r="r" b="b"/>
            <a:pathLst>
              <a:path w="26698" h="19766" extrusionOk="0">
                <a:moveTo>
                  <a:pt x="12567" y="1"/>
                </a:moveTo>
                <a:cubicBezTo>
                  <a:pt x="11003" y="1"/>
                  <a:pt x="9424" y="256"/>
                  <a:pt x="7918" y="813"/>
                </a:cubicBezTo>
                <a:cubicBezTo>
                  <a:pt x="5859" y="1573"/>
                  <a:pt x="3991" y="2871"/>
                  <a:pt x="2629" y="4455"/>
                </a:cubicBezTo>
                <a:cubicBezTo>
                  <a:pt x="951" y="6450"/>
                  <a:pt x="1" y="8952"/>
                  <a:pt x="476" y="11422"/>
                </a:cubicBezTo>
                <a:cubicBezTo>
                  <a:pt x="792" y="13132"/>
                  <a:pt x="1426" y="14747"/>
                  <a:pt x="2281" y="16236"/>
                </a:cubicBezTo>
                <a:cubicBezTo>
                  <a:pt x="3389" y="18041"/>
                  <a:pt x="4973" y="18833"/>
                  <a:pt x="7221" y="19244"/>
                </a:cubicBezTo>
                <a:cubicBezTo>
                  <a:pt x="8738" y="19514"/>
                  <a:pt x="10389" y="19766"/>
                  <a:pt x="12041" y="19766"/>
                </a:cubicBezTo>
                <a:cubicBezTo>
                  <a:pt x="13493" y="19766"/>
                  <a:pt x="14947" y="19571"/>
                  <a:pt x="16310" y="19023"/>
                </a:cubicBezTo>
                <a:cubicBezTo>
                  <a:pt x="20617" y="17344"/>
                  <a:pt x="26698" y="12372"/>
                  <a:pt x="25684" y="7685"/>
                </a:cubicBezTo>
                <a:cubicBezTo>
                  <a:pt x="25114" y="5310"/>
                  <a:pt x="22676" y="3758"/>
                  <a:pt x="20744" y="2460"/>
                </a:cubicBezTo>
                <a:cubicBezTo>
                  <a:pt x="18461" y="924"/>
                  <a:pt x="15539" y="1"/>
                  <a:pt x="12567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0" name="Google Shape;1240;p48"/>
          <p:cNvGraphicFramePr/>
          <p:nvPr>
            <p:extLst>
              <p:ext uri="{D42A27DB-BD31-4B8C-83A1-F6EECF244321}">
                <p14:modId xmlns:p14="http://schemas.microsoft.com/office/powerpoint/2010/main" val="3549076807"/>
              </p:ext>
            </p:extLst>
          </p:nvPr>
        </p:nvGraphicFramePr>
        <p:xfrm>
          <a:off x="902367" y="1707504"/>
          <a:ext cx="7584337" cy="2743755"/>
        </p:xfrm>
        <a:graphic>
          <a:graphicData uri="http://schemas.openxmlformats.org/drawingml/2006/table">
            <a:tbl>
              <a:tblPr>
                <a:noFill/>
                <a:tableStyleId>{D486FC67-7B3C-4983-9290-45E24122CCC3}</a:tableStyleId>
              </a:tblPr>
              <a:tblGrid>
                <a:gridCol w="172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9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20th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Registration</a:t>
                      </a:r>
                      <a:endParaRPr sz="25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9705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set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</a:rPr>
                        <a:t>receive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safety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inspection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21st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Judging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various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judges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throughout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day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22nd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Public </a:t>
                      </a:r>
                      <a:r>
                        <a:rPr lang="pl-PL" sz="25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Viewing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Science Fair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open to the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general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public for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viewing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March 28th</a:t>
                      </a:r>
                      <a:endParaRPr sz="2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Awards</a:t>
                      </a: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Ceremony</a:t>
                      </a:r>
                      <a:endParaRPr sz="11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Students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receive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awards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cash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prizes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scholarships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pl-PL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</a:t>
                      </a:r>
                      <a:r>
                        <a:rPr lang="pl-PL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1" name="Google Shape;1241;p48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lt2"/>
                </a:solidFill>
              </a:rPr>
              <a:t>The BASEF Fair - 2024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242" name="Google Shape;1242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05F84-2E1E-0CEF-B2F5-8B5E0BE32A00}"/>
              </a:ext>
            </a:extLst>
          </p:cNvPr>
          <p:cNvSpPr txBox="1"/>
          <p:nvPr/>
        </p:nvSpPr>
        <p:spPr>
          <a:xfrm>
            <a:off x="518963" y="995053"/>
            <a:ext cx="81059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600" i="1" dirty="0">
                <a:latin typeface="Open Sans"/>
                <a:ea typeface="Open Sans"/>
                <a:cs typeface="Open Sans"/>
              </a:rPr>
              <a:t>The BASEF Science Fair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is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a 4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day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event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taking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place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at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Hillfield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Strathallan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College and </a:t>
            </a:r>
            <a:r>
              <a:rPr lang="pl-PL" sz="1600" i="1" dirty="0" err="1">
                <a:latin typeface="Open Sans"/>
                <a:ea typeface="Open Sans"/>
                <a:cs typeface="Open Sans"/>
              </a:rPr>
              <a:t>Mohawk</a:t>
            </a:r>
            <a:r>
              <a:rPr lang="pl-PL" sz="1600" i="1" dirty="0">
                <a:latin typeface="Open Sans"/>
                <a:ea typeface="Open Sans"/>
                <a:cs typeface="Open Sans"/>
              </a:rPr>
              <a:t> College in Hamilton.</a:t>
            </a:r>
            <a:endParaRPr lang="en-CA" sz="1600" i="1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31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6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187" name="Google Shape;1187;p46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2788844" y="3056125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chemeClr val="accent3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6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1194" name="Google Shape;1194;p46"/>
            <p:cNvSpPr/>
            <p:nvPr/>
          </p:nvSpPr>
          <p:spPr>
            <a:xfrm>
              <a:off x="6504263" y="19466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417970" y="1613124"/>
              <a:ext cx="2191490" cy="2006232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370400" y="4814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370400" y="35138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46"/>
          <p:cNvSpPr txBox="1">
            <a:spLocks noGrp="1"/>
          </p:cNvSpPr>
          <p:nvPr>
            <p:ph type="title"/>
          </p:nvPr>
        </p:nvSpPr>
        <p:spPr>
          <a:xfrm>
            <a:off x="2085522" y="888834"/>
            <a:ext cx="12483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340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students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/>
          </p:nvPr>
        </p:nvSpPr>
        <p:spPr>
          <a:xfrm>
            <a:off x="5679793" y="1006792"/>
            <a:ext cx="15390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/>
                </a:solidFill>
              </a:rPr>
              <a:t>70 </a:t>
            </a:r>
            <a:r>
              <a:rPr lang="pl-PL" sz="2000" dirty="0" err="1">
                <a:solidFill>
                  <a:schemeClr val="accent6"/>
                </a:solidFill>
              </a:rPr>
              <a:t>schools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/>
          </p:nvPr>
        </p:nvSpPr>
        <p:spPr>
          <a:xfrm>
            <a:off x="3619530" y="2156270"/>
            <a:ext cx="18561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accent1">
                    <a:lumMod val="25000"/>
                  </a:schemeClr>
                </a:solidFill>
              </a:rPr>
              <a:t>BASEF 2024</a:t>
            </a:r>
            <a:endParaRPr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12" name="Google Shape;1212;p46"/>
          <p:cNvSpPr txBox="1">
            <a:spLocks noGrp="1"/>
          </p:cNvSpPr>
          <p:nvPr>
            <p:ph type="title"/>
          </p:nvPr>
        </p:nvSpPr>
        <p:spPr>
          <a:xfrm>
            <a:off x="6862678" y="2394202"/>
            <a:ext cx="13479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150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merit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awards</a:t>
            </a:r>
            <a:endParaRPr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203;p46">
            <a:extLst>
              <a:ext uri="{FF2B5EF4-FFF2-40B4-BE49-F238E27FC236}">
                <a16:creationId xmlns:a16="http://schemas.microsoft.com/office/drawing/2014/main" id="{7FEFC6D5-1804-C3B7-6916-88DA963E80D3}"/>
              </a:ext>
            </a:extLst>
          </p:cNvPr>
          <p:cNvSpPr txBox="1">
            <a:spLocks/>
          </p:cNvSpPr>
          <p:nvPr/>
        </p:nvSpPr>
        <p:spPr>
          <a:xfrm>
            <a:off x="933422" y="2382600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accent6"/>
                </a:solidFill>
              </a:rPr>
              <a:t>258 </a:t>
            </a:r>
            <a:r>
              <a:rPr lang="pl-PL" sz="2000" dirty="0" err="1">
                <a:solidFill>
                  <a:schemeClr val="accent6"/>
                </a:solidFill>
              </a:rPr>
              <a:t>projects</a:t>
            </a:r>
            <a:endParaRPr lang="pl-PL" sz="2000" dirty="0">
              <a:solidFill>
                <a:schemeClr val="accent6"/>
              </a:solidFill>
            </a:endParaRPr>
          </a:p>
        </p:txBody>
      </p:sp>
      <p:sp>
        <p:nvSpPr>
          <p:cNvPr id="9" name="Google Shape;1212;p46">
            <a:extLst>
              <a:ext uri="{FF2B5EF4-FFF2-40B4-BE49-F238E27FC236}">
                <a16:creationId xmlns:a16="http://schemas.microsoft.com/office/drawing/2014/main" id="{988A3E38-5A0D-5552-6EB3-20266E411ADA}"/>
              </a:ext>
            </a:extLst>
          </p:cNvPr>
          <p:cNvSpPr txBox="1">
            <a:spLocks/>
          </p:cNvSpPr>
          <p:nvPr/>
        </p:nvSpPr>
        <p:spPr>
          <a:xfrm>
            <a:off x="2070070" y="3994352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145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special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</a:schemeClr>
                </a:solidFill>
              </a:rPr>
              <a:t>awards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Google Shape;1212;p46">
            <a:extLst>
              <a:ext uri="{FF2B5EF4-FFF2-40B4-BE49-F238E27FC236}">
                <a16:creationId xmlns:a16="http://schemas.microsoft.com/office/drawing/2014/main" id="{CB92E6CA-0F17-63C6-31D2-757F791108F0}"/>
              </a:ext>
            </a:extLst>
          </p:cNvPr>
          <p:cNvSpPr txBox="1">
            <a:spLocks/>
          </p:cNvSpPr>
          <p:nvPr/>
        </p:nvSpPr>
        <p:spPr>
          <a:xfrm>
            <a:off x="5715073" y="4041939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l-PL" sz="2000" dirty="0">
                <a:solidFill>
                  <a:schemeClr val="accent6"/>
                </a:solidFill>
              </a:rPr>
              <a:t>Total </a:t>
            </a:r>
            <a:r>
              <a:rPr lang="pl-PL" sz="2000" dirty="0" err="1">
                <a:solidFill>
                  <a:schemeClr val="accent6"/>
                </a:solidFill>
              </a:rPr>
              <a:t>awards</a:t>
            </a:r>
            <a:r>
              <a:rPr lang="pl-PL" sz="2000" dirty="0">
                <a:solidFill>
                  <a:schemeClr val="accent6"/>
                </a:solidFill>
              </a:rPr>
              <a:t> in </a:t>
            </a:r>
            <a:r>
              <a:rPr lang="pl-PL" sz="2000" dirty="0" err="1">
                <a:solidFill>
                  <a:schemeClr val="accent6"/>
                </a:solidFill>
              </a:rPr>
              <a:t>excess</a:t>
            </a:r>
            <a:r>
              <a:rPr lang="pl-PL" sz="2000" dirty="0">
                <a:solidFill>
                  <a:schemeClr val="accent6"/>
                </a:solidFill>
              </a:rPr>
              <a:t> of $200 000</a:t>
            </a:r>
          </a:p>
        </p:txBody>
      </p:sp>
    </p:spTree>
    <p:extLst>
      <p:ext uri="{BB962C8B-B14F-4D97-AF65-F5344CB8AC3E}">
        <p14:creationId xmlns:p14="http://schemas.microsoft.com/office/powerpoint/2010/main" val="20084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3549315" y="1592596"/>
            <a:ext cx="540218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BASEF is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amazing community of like-minded students, who live and breathe the STEM lifestyle. 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pl-PL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pathway to a new lifestyle in which everything can be challenged or improved, and no question can go unanswered</a:t>
            </a:r>
            <a:r>
              <a:rPr lang="en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  <a:endParaRPr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erson holding a prosthetic arm&#10;&#10;Description automatically generated">
            <a:extLst>
              <a:ext uri="{FF2B5EF4-FFF2-40B4-BE49-F238E27FC236}">
                <a16:creationId xmlns:a16="http://schemas.microsoft.com/office/drawing/2014/main" id="{460C6F68-CB25-D42E-587E-9E6316A94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2"/>
          <a:stretch/>
        </p:blipFill>
        <p:spPr>
          <a:xfrm>
            <a:off x="276726" y="531334"/>
            <a:ext cx="3356811" cy="40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898375" y="1277098"/>
            <a:ext cx="7290900" cy="2952862"/>
            <a:chOff x="898375" y="1679434"/>
            <a:chExt cx="7290900" cy="2952862"/>
          </a:xfrm>
        </p:grpSpPr>
        <p:sp>
          <p:nvSpPr>
            <p:cNvPr id="639" name="Google Shape;639;p34"/>
            <p:cNvSpPr/>
            <p:nvPr/>
          </p:nvSpPr>
          <p:spPr>
            <a:xfrm rot="10800000">
              <a:off x="5447127" y="265105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898375" y="265108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10799727">
              <a:off x="3086132" y="1679554"/>
              <a:ext cx="3025893" cy="2185976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4"/>
          <p:cNvGrpSpPr/>
          <p:nvPr/>
        </p:nvGrpSpPr>
        <p:grpSpPr>
          <a:xfrm>
            <a:off x="2240561" y="1597520"/>
            <a:ext cx="4625339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4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We owe the </a:t>
            </a:r>
            <a:r>
              <a:rPr lang="pl-PL" sz="4000" dirty="0" err="1"/>
              <a:t>success</a:t>
            </a:r>
            <a:r>
              <a:rPr lang="pl-PL" sz="4000" dirty="0"/>
              <a:t> of BASEF to…</a:t>
            </a:r>
            <a:endParaRPr sz="4000"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/>
          </p:nvPr>
        </p:nvSpPr>
        <p:spPr>
          <a:xfrm>
            <a:off x="1165411" y="2959743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Teachers</a:t>
            </a:r>
            <a:r>
              <a:rPr lang="pl-PL" sz="2500" dirty="0">
                <a:solidFill>
                  <a:schemeClr val="accent6"/>
                </a:solidFill>
              </a:rPr>
              <a:t>, </a:t>
            </a:r>
            <a:r>
              <a:rPr lang="pl-PL" sz="2500" dirty="0" err="1">
                <a:solidFill>
                  <a:schemeClr val="accent6"/>
                </a:solidFill>
              </a:rPr>
              <a:t>Parents</a:t>
            </a:r>
            <a:r>
              <a:rPr lang="pl-PL" sz="2500" dirty="0">
                <a:solidFill>
                  <a:schemeClr val="accent6"/>
                </a:solidFill>
              </a:rPr>
              <a:t>, </a:t>
            </a:r>
            <a:r>
              <a:rPr lang="pl-PL" sz="2500" dirty="0" err="1">
                <a:solidFill>
                  <a:schemeClr val="accent6"/>
                </a:solidFill>
              </a:rPr>
              <a:t>Mentors</a:t>
            </a:r>
            <a:r>
              <a:rPr lang="pl-PL" sz="2500" dirty="0">
                <a:solidFill>
                  <a:schemeClr val="accent6"/>
                </a:solidFill>
              </a:rPr>
              <a:t> and Schools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658" name="Google Shape;658;p34"/>
          <p:cNvSpPr txBox="1">
            <a:spLocks noGrp="1"/>
          </p:cNvSpPr>
          <p:nvPr>
            <p:ph type="title" idx="4294967295"/>
          </p:nvPr>
        </p:nvSpPr>
        <p:spPr>
          <a:xfrm>
            <a:off x="5751750" y="2630026"/>
            <a:ext cx="21328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Our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generous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sponsors</a:t>
            </a:r>
            <a:r>
              <a:rPr lang="pl-PL" sz="2500" dirty="0">
                <a:solidFill>
                  <a:schemeClr val="accent6"/>
                </a:solidFill>
              </a:rPr>
              <a:t> and </a:t>
            </a:r>
            <a:r>
              <a:rPr lang="pl-PL" sz="2500" dirty="0" err="1">
                <a:solidFill>
                  <a:schemeClr val="accent6"/>
                </a:solidFill>
              </a:rPr>
              <a:t>donors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4294967295"/>
          </p:nvPr>
        </p:nvSpPr>
        <p:spPr>
          <a:xfrm>
            <a:off x="3359450" y="1472943"/>
            <a:ext cx="2320799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 err="1">
                <a:solidFill>
                  <a:schemeClr val="accent6"/>
                </a:solidFill>
              </a:rPr>
              <a:t>Our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dirty="0" err="1">
                <a:solidFill>
                  <a:schemeClr val="accent6"/>
                </a:solidFill>
              </a:rPr>
              <a:t>many</a:t>
            </a:r>
            <a:r>
              <a:rPr lang="pl-PL" sz="2500" dirty="0">
                <a:solidFill>
                  <a:schemeClr val="accent6"/>
                </a:solidFill>
              </a:rPr>
              <a:t> </a:t>
            </a:r>
            <a:r>
              <a:rPr lang="pl-PL" sz="2500" i="1" u="sng" dirty="0">
                <a:solidFill>
                  <a:schemeClr val="accent1">
                    <a:lumMod val="25000"/>
                  </a:schemeClr>
                </a:solidFill>
              </a:rPr>
              <a:t>Volunteers</a:t>
            </a:r>
            <a:r>
              <a:rPr lang="pl-PL" sz="2500" dirty="0">
                <a:solidFill>
                  <a:schemeClr val="accent6"/>
                </a:solidFill>
              </a:rPr>
              <a:t> and the BASEF </a:t>
            </a:r>
            <a:r>
              <a:rPr lang="pl-PL" sz="2500" dirty="0" err="1">
                <a:solidFill>
                  <a:schemeClr val="accent6"/>
                </a:solidFill>
              </a:rPr>
              <a:t>committee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B2225-FF26-3AE4-49C5-70B3A72CEC84}"/>
              </a:ext>
            </a:extLst>
          </p:cNvPr>
          <p:cNvSpPr txBox="1"/>
          <p:nvPr/>
        </p:nvSpPr>
        <p:spPr>
          <a:xfrm>
            <a:off x="1826751" y="4358086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chemeClr val="accent1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 HOW CAN I HELP?</a:t>
            </a:r>
            <a:endParaRPr lang="en-CA" sz="4000" b="1" dirty="0">
              <a:solidFill>
                <a:schemeClr val="accent1">
                  <a:lumMod val="1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10134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FDD300EEF5E4FBEA0388F478BE620" ma:contentTypeVersion="27" ma:contentTypeDescription="Create a new document." ma:contentTypeScope="" ma:versionID="774aff97db87497abde3fee25800e843">
  <xsd:schema xmlns:xsd="http://www.w3.org/2001/XMLSchema" xmlns:xs="http://www.w3.org/2001/XMLSchema" xmlns:p="http://schemas.microsoft.com/office/2006/metadata/properties" xmlns:ns2="9e3548bd-9538-46a5-bb20-91025672b689" xmlns:ns3="63c83443-0952-453e-a7ee-28e26b2c2068" targetNamespace="http://schemas.microsoft.com/office/2006/metadata/properties" ma:root="true" ma:fieldsID="bbd0d5a07c5f4ef5673ea44c553c2b04" ns2:_="" ns3:_="">
    <xsd:import namespace="9e3548bd-9538-46a5-bb20-91025672b689"/>
    <xsd:import namespace="63c83443-0952-453e-a7ee-28e26b2c20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48bd-9538-46a5-bb20-91025672b6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18" nillable="true" ma:displayName="Taxonomy Catch All Column" ma:hidden="true" ma:list="{77f40cdf-6d5c-47fc-bfc1-9fde320f9a8f}" ma:internalName="TaxCatchAll" ma:showField="CatchAllData" ma:web="9e3548bd-9538-46a5-bb20-91025672b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83443-0952-453e-a7ee-28e26b2c2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569e2c37-6dd7-4723-afb9-c2f28fa9a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3c83443-0952-453e-a7ee-28e26b2c2068" xsi:nil="true"/>
    <TaxCatchAll xmlns="9e3548bd-9538-46a5-bb20-91025672b689" xsi:nil="true"/>
    <lcf76f155ced4ddcb4097134ff3c332f xmlns="63c83443-0952-453e-a7ee-28e26b2c2068">
      <Terms xmlns="http://schemas.microsoft.com/office/infopath/2007/PartnerControls"/>
    </lcf76f155ced4ddcb4097134ff3c332f>
    <SharedWithUsers xmlns="9e3548bd-9538-46a5-bb20-91025672b689">
      <UserInfo>
        <DisplayName>Caroline Mahut</DisplayName>
        <AccountId>1039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C07D2C-60F6-4BB7-BD5C-CDF0AE3E5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48bd-9538-46a5-bb20-91025672b689"/>
    <ds:schemaRef ds:uri="63c83443-0952-453e-a7ee-28e26b2c2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863B93-ABFD-4278-B1FD-97BDD89EE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5164A-3CAE-4FB5-BC07-594F21B0A53F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9e3548bd-9538-46a5-bb20-91025672b689"/>
    <ds:schemaRef ds:uri="http://schemas.microsoft.com/office/2006/documentManagement/types"/>
    <ds:schemaRef ds:uri="63c83443-0952-453e-a7ee-28e26b2c2068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752</Words>
  <Application>Microsoft Office PowerPoint</Application>
  <PresentationFormat>On-screen Show (16:9)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Open Sans</vt:lpstr>
      <vt:lpstr>Indie Flower</vt:lpstr>
      <vt:lpstr>Arial</vt:lpstr>
      <vt:lpstr>Lato</vt:lpstr>
      <vt:lpstr>Calibri</vt:lpstr>
      <vt:lpstr>Science Education Center by Slidesgo</vt:lpstr>
      <vt:lpstr>  HOW CAN I HELP?</vt:lpstr>
      <vt:lpstr>The Bay Area Science and Engineering Fair is the second largest regional Science Fair in Canada.</vt:lpstr>
      <vt:lpstr>PowerPoint Presentation</vt:lpstr>
      <vt:lpstr>Science Fair Structure</vt:lpstr>
      <vt:lpstr>PowerPoint Presentation</vt:lpstr>
      <vt:lpstr>The BASEF Fair - 2024</vt:lpstr>
      <vt:lpstr>340 students</vt:lpstr>
      <vt:lpstr>PowerPoint Presentation</vt:lpstr>
      <vt:lpstr>We owe the success of BASEF to…</vt:lpstr>
      <vt:lpstr>Volunteer your time! Even a little goes a long way!</vt:lpstr>
      <vt:lpstr>Volunteer Opportunities</vt:lpstr>
      <vt:lpstr>Register</vt:lpstr>
      <vt:lpstr>Find out more about BASEF!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BASEF  HOW CAN I HELP?</dc:title>
  <dc:creator>Karolina</dc:creator>
  <cp:lastModifiedBy>Caroline Mahut</cp:lastModifiedBy>
  <cp:revision>14</cp:revision>
  <dcterms:modified xsi:type="dcterms:W3CDTF">2025-01-25T15:31:57Z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0x0101009BDFDD300EEF5E4FBEA0388F478BE620</vt:lpwstr>
  </property>
  <property fmtid="{D5CDD505-2E9C-101B-9397-08002B2CF9AE}" pid="3" name="MediaServiceImageTags">
    <vt:lpwstr/>
  </property>
</Properties>
</file>